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32918400" cy="21945600"/>
  <p:notesSz cx="6858000" cy="9144000"/>
  <p:defaultTextStyle>
    <a:defPPr>
      <a:defRPr lang="en-US"/>
    </a:defPPr>
    <a:lvl1pPr marL="0" algn="l" defTabSz="2014890" rtl="0" eaLnBrk="1" latinLnBrk="0" hangingPunct="1">
      <a:defRPr sz="3948" kern="1200">
        <a:solidFill>
          <a:schemeClr val="tx1"/>
        </a:solidFill>
        <a:latin typeface="+mn-lt"/>
        <a:ea typeface="+mn-ea"/>
        <a:cs typeface="+mn-cs"/>
      </a:defRPr>
    </a:lvl1pPr>
    <a:lvl2pPr marL="1007446" algn="l" defTabSz="2014890" rtl="0" eaLnBrk="1" latinLnBrk="0" hangingPunct="1">
      <a:defRPr sz="3948" kern="1200">
        <a:solidFill>
          <a:schemeClr val="tx1"/>
        </a:solidFill>
        <a:latin typeface="+mn-lt"/>
        <a:ea typeface="+mn-ea"/>
        <a:cs typeface="+mn-cs"/>
      </a:defRPr>
    </a:lvl2pPr>
    <a:lvl3pPr marL="2014890" algn="l" defTabSz="2014890" rtl="0" eaLnBrk="1" latinLnBrk="0" hangingPunct="1">
      <a:defRPr sz="3948" kern="1200">
        <a:solidFill>
          <a:schemeClr val="tx1"/>
        </a:solidFill>
        <a:latin typeface="+mn-lt"/>
        <a:ea typeface="+mn-ea"/>
        <a:cs typeface="+mn-cs"/>
      </a:defRPr>
    </a:lvl3pPr>
    <a:lvl4pPr marL="3022336" algn="l" defTabSz="2014890" rtl="0" eaLnBrk="1" latinLnBrk="0" hangingPunct="1">
      <a:defRPr sz="3948" kern="1200">
        <a:solidFill>
          <a:schemeClr val="tx1"/>
        </a:solidFill>
        <a:latin typeface="+mn-lt"/>
        <a:ea typeface="+mn-ea"/>
        <a:cs typeface="+mn-cs"/>
      </a:defRPr>
    </a:lvl4pPr>
    <a:lvl5pPr marL="4029781" algn="l" defTabSz="2014890" rtl="0" eaLnBrk="1" latinLnBrk="0" hangingPunct="1">
      <a:defRPr sz="3948" kern="1200">
        <a:solidFill>
          <a:schemeClr val="tx1"/>
        </a:solidFill>
        <a:latin typeface="+mn-lt"/>
        <a:ea typeface="+mn-ea"/>
        <a:cs typeface="+mn-cs"/>
      </a:defRPr>
    </a:lvl5pPr>
    <a:lvl6pPr marL="5037227" algn="l" defTabSz="2014890" rtl="0" eaLnBrk="1" latinLnBrk="0" hangingPunct="1">
      <a:defRPr sz="3948" kern="1200">
        <a:solidFill>
          <a:schemeClr val="tx1"/>
        </a:solidFill>
        <a:latin typeface="+mn-lt"/>
        <a:ea typeface="+mn-ea"/>
        <a:cs typeface="+mn-cs"/>
      </a:defRPr>
    </a:lvl6pPr>
    <a:lvl7pPr marL="6044672" algn="l" defTabSz="2014890" rtl="0" eaLnBrk="1" latinLnBrk="0" hangingPunct="1">
      <a:defRPr sz="3948" kern="1200">
        <a:solidFill>
          <a:schemeClr val="tx1"/>
        </a:solidFill>
        <a:latin typeface="+mn-lt"/>
        <a:ea typeface="+mn-ea"/>
        <a:cs typeface="+mn-cs"/>
      </a:defRPr>
    </a:lvl7pPr>
    <a:lvl8pPr marL="7052117" algn="l" defTabSz="2014890" rtl="0" eaLnBrk="1" latinLnBrk="0" hangingPunct="1">
      <a:defRPr sz="3948" kern="1200">
        <a:solidFill>
          <a:schemeClr val="tx1"/>
        </a:solidFill>
        <a:latin typeface="+mn-lt"/>
        <a:ea typeface="+mn-ea"/>
        <a:cs typeface="+mn-cs"/>
      </a:defRPr>
    </a:lvl8pPr>
    <a:lvl9pPr marL="8059563" algn="l" defTabSz="2014890" rtl="0" eaLnBrk="1" latinLnBrk="0" hangingPunct="1">
      <a:defRPr sz="394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218" autoAdjust="0"/>
  </p:normalViewPr>
  <p:slideViewPr>
    <p:cSldViewPr snapToGrid="0" snapToObjects="1" showGuides="1">
      <p:cViewPr varScale="1">
        <p:scale>
          <a:sx n="34" d="100"/>
          <a:sy n="34" d="100"/>
        </p:scale>
        <p:origin x="1860" y="12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12/9/2022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014890" rtl="0" eaLnBrk="1" latinLnBrk="0" hangingPunct="1">
      <a:defRPr sz="2663" kern="1200">
        <a:solidFill>
          <a:schemeClr val="tx1"/>
        </a:solidFill>
        <a:latin typeface="+mn-lt"/>
        <a:ea typeface="+mn-ea"/>
        <a:cs typeface="+mn-cs"/>
      </a:defRPr>
    </a:lvl1pPr>
    <a:lvl2pPr marL="1007446" algn="l" defTabSz="2014890" rtl="0" eaLnBrk="1" latinLnBrk="0" hangingPunct="1">
      <a:defRPr sz="2663" kern="1200">
        <a:solidFill>
          <a:schemeClr val="tx1"/>
        </a:solidFill>
        <a:latin typeface="+mn-lt"/>
        <a:ea typeface="+mn-ea"/>
        <a:cs typeface="+mn-cs"/>
      </a:defRPr>
    </a:lvl2pPr>
    <a:lvl3pPr marL="2014890" algn="l" defTabSz="2014890" rtl="0" eaLnBrk="1" latinLnBrk="0" hangingPunct="1">
      <a:defRPr sz="2663" kern="1200">
        <a:solidFill>
          <a:schemeClr val="tx1"/>
        </a:solidFill>
        <a:latin typeface="+mn-lt"/>
        <a:ea typeface="+mn-ea"/>
        <a:cs typeface="+mn-cs"/>
      </a:defRPr>
    </a:lvl3pPr>
    <a:lvl4pPr marL="3022336" algn="l" defTabSz="2014890" rtl="0" eaLnBrk="1" latinLnBrk="0" hangingPunct="1">
      <a:defRPr sz="2663" kern="1200">
        <a:solidFill>
          <a:schemeClr val="tx1"/>
        </a:solidFill>
        <a:latin typeface="+mn-lt"/>
        <a:ea typeface="+mn-ea"/>
        <a:cs typeface="+mn-cs"/>
      </a:defRPr>
    </a:lvl4pPr>
    <a:lvl5pPr marL="4029781" algn="l" defTabSz="2014890" rtl="0" eaLnBrk="1" latinLnBrk="0" hangingPunct="1">
      <a:defRPr sz="2663" kern="1200">
        <a:solidFill>
          <a:schemeClr val="tx1"/>
        </a:solidFill>
        <a:latin typeface="+mn-lt"/>
        <a:ea typeface="+mn-ea"/>
        <a:cs typeface="+mn-cs"/>
      </a:defRPr>
    </a:lvl5pPr>
    <a:lvl6pPr marL="5037227" algn="l" defTabSz="2014890" rtl="0" eaLnBrk="1" latinLnBrk="0" hangingPunct="1">
      <a:defRPr sz="2663" kern="1200">
        <a:solidFill>
          <a:schemeClr val="tx1"/>
        </a:solidFill>
        <a:latin typeface="+mn-lt"/>
        <a:ea typeface="+mn-ea"/>
        <a:cs typeface="+mn-cs"/>
      </a:defRPr>
    </a:lvl6pPr>
    <a:lvl7pPr marL="6044672" algn="l" defTabSz="2014890" rtl="0" eaLnBrk="1" latinLnBrk="0" hangingPunct="1">
      <a:defRPr sz="2663" kern="1200">
        <a:solidFill>
          <a:schemeClr val="tx1"/>
        </a:solidFill>
        <a:latin typeface="+mn-lt"/>
        <a:ea typeface="+mn-ea"/>
        <a:cs typeface="+mn-cs"/>
      </a:defRPr>
    </a:lvl7pPr>
    <a:lvl8pPr marL="7052117" algn="l" defTabSz="2014890" rtl="0" eaLnBrk="1" latinLnBrk="0" hangingPunct="1">
      <a:defRPr sz="2663" kern="1200">
        <a:solidFill>
          <a:schemeClr val="tx1"/>
        </a:solidFill>
        <a:latin typeface="+mn-lt"/>
        <a:ea typeface="+mn-ea"/>
        <a:cs typeface="+mn-cs"/>
      </a:defRPr>
    </a:lvl8pPr>
    <a:lvl9pPr marL="8059563" algn="l" defTabSz="2014890" rtl="0" eaLnBrk="1" latinLnBrk="0" hangingPunct="1">
      <a:defRPr sz="266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8572500" y="1934656"/>
            <a:ext cx="15801975"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8572500" y="1143032"/>
            <a:ext cx="15801975"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8572500" y="177769"/>
            <a:ext cx="15801975"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342376" y="3331694"/>
            <a:ext cx="7544324"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2133" smtClean="0"/>
            </a:lvl2pPr>
            <a:lvl3pPr>
              <a:defRPr lang="en-US" sz="1333" smtClean="0"/>
            </a:lvl3pPr>
            <a:lvl4pPr>
              <a:defRPr lang="en-US" sz="1067" smtClean="0"/>
            </a:lvl4pPr>
            <a:lvl5pPr>
              <a:defRPr lang="en-US" sz="1067"/>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342900" y="9819203"/>
            <a:ext cx="7544324"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2133" smtClean="0"/>
            </a:lvl2pPr>
            <a:lvl3pPr>
              <a:defRPr lang="en-US" sz="1333" smtClean="0"/>
            </a:lvl3pPr>
            <a:lvl4pPr>
              <a:defRPr lang="en-US" sz="1067" smtClean="0"/>
            </a:lvl4pPr>
            <a:lvl5pPr>
              <a:defRPr lang="en-US" sz="1067"/>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8572500" y="3331693"/>
            <a:ext cx="75438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2133" smtClean="0"/>
            </a:lvl2pPr>
            <a:lvl3pPr>
              <a:defRPr lang="en-US" sz="1333" smtClean="0"/>
            </a:lvl3pPr>
            <a:lvl4pPr>
              <a:defRPr lang="en-US" sz="1067" smtClean="0"/>
            </a:lvl4pPr>
            <a:lvl5pPr>
              <a:defRPr lang="en-US" sz="1067"/>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16802100" y="3331693"/>
            <a:ext cx="75438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2133" smtClean="0"/>
            </a:lvl2pPr>
            <a:lvl3pPr>
              <a:defRPr lang="en-US" sz="1333" smtClean="0"/>
            </a:lvl3pPr>
            <a:lvl4pPr>
              <a:defRPr lang="en-US" sz="1067" smtClean="0"/>
            </a:lvl4pPr>
            <a:lvl5pPr>
              <a:defRPr lang="en-US" sz="1067"/>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25031700" y="3331693"/>
            <a:ext cx="75438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2133" smtClean="0"/>
            </a:lvl2pPr>
            <a:lvl3pPr>
              <a:defRPr lang="en-US" sz="1333" smtClean="0"/>
            </a:lvl3pPr>
            <a:lvl4pPr>
              <a:defRPr lang="en-US" sz="1067" smtClean="0"/>
            </a:lvl4pPr>
            <a:lvl5pPr>
              <a:defRPr lang="en-US" sz="1067"/>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25031700" y="13167402"/>
            <a:ext cx="75438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2133" smtClean="0"/>
            </a:lvl2pPr>
            <a:lvl3pPr>
              <a:defRPr lang="en-US" sz="1333" smtClean="0"/>
            </a:lvl3pPr>
            <a:lvl4pPr>
              <a:defRPr lang="en-US" sz="1067" smtClean="0"/>
            </a:lvl4pPr>
            <a:lvl5pPr>
              <a:defRPr lang="en-US" sz="1067"/>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25031700" y="19071847"/>
            <a:ext cx="7543800" cy="400110"/>
          </a:xfrm>
          <a:prstGeom prst="rect">
            <a:avLst/>
          </a:prstGeom>
        </p:spPr>
        <p:txBody>
          <a:bodyPr wrap="square">
            <a:spAutoFit/>
          </a:bodyPr>
          <a:lstStyle>
            <a:lvl1pPr marL="0" indent="0" algn="ctr">
              <a:buNone/>
              <a:defRPr lang="en-US" sz="2000" b="1" dirty="0">
                <a:solidFill>
                  <a:schemeClr val="accent1">
                    <a:lumMod val="50000"/>
                  </a:schemeClr>
                </a:solidFill>
                <a:latin typeface="+mj-lt"/>
              </a:defRPr>
            </a:lvl1pPr>
            <a:lvl2pPr>
              <a:defRPr lang="en-US" sz="2133" smtClean="0"/>
            </a:lvl2pPr>
            <a:lvl3pPr>
              <a:defRPr lang="en-US" sz="1333" smtClean="0"/>
            </a:lvl3pPr>
            <a:lvl4pPr>
              <a:defRPr lang="en-US" sz="1067" smtClean="0"/>
            </a:lvl4pPr>
            <a:lvl5pPr>
              <a:defRPr lang="en-US" sz="1067"/>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342900" y="3802003"/>
            <a:ext cx="7543800" cy="1879425"/>
          </a:xfrm>
          <a:prstGeom prst="rect">
            <a:avLst/>
          </a:prstGeom>
        </p:spPr>
        <p:txBody>
          <a:bodyPr wrap="square" lIns="365760" tIns="365760" rIns="365760" bIns="365760">
            <a:spAutoFit/>
          </a:bodyPr>
          <a:lstStyle>
            <a:lvl1pPr marL="0" indent="0">
              <a:buNone/>
              <a:tabLst/>
              <a:defRPr lang="en-US" sz="2133" dirty="0"/>
            </a:lvl1pPr>
            <a:lvl2pPr marL="307991" indent="-154524">
              <a:tabLst/>
              <a:defRPr lang="en-US" sz="1600" dirty="0"/>
            </a:lvl2pPr>
            <a:lvl3pPr marL="307991" indent="-154524">
              <a:tabLst/>
              <a:defRPr lang="en-US" sz="1200" dirty="0"/>
            </a:lvl3pPr>
            <a:lvl4pPr marL="307991" indent="-154524">
              <a:tabLst/>
              <a:defRPr lang="en-US" sz="800" dirty="0"/>
            </a:lvl4pPr>
            <a:lvl5pPr marL="307991" indent="-154524">
              <a:tabLst/>
              <a:defRPr lang="en-US" sz="8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342900" y="10268289"/>
            <a:ext cx="7543799" cy="1879425"/>
          </a:xfrm>
          <a:prstGeom prst="rect">
            <a:avLst/>
          </a:prstGeom>
        </p:spPr>
        <p:txBody>
          <a:bodyPr wrap="square" lIns="365760" tIns="365760" rIns="365760" bIns="365760">
            <a:spAutoFit/>
          </a:bodyPr>
          <a:lstStyle>
            <a:lvl1pPr marL="0" indent="0">
              <a:buNone/>
              <a:tabLst/>
              <a:defRPr lang="en-US" sz="2133" dirty="0"/>
            </a:lvl1pPr>
            <a:lvl2pPr marL="307991" indent="-154524">
              <a:tabLst/>
              <a:defRPr lang="en-US" sz="1600" dirty="0"/>
            </a:lvl2pPr>
            <a:lvl3pPr marL="307991" indent="-154524">
              <a:tabLst/>
              <a:defRPr lang="en-US" sz="1200" dirty="0"/>
            </a:lvl3pPr>
            <a:lvl4pPr marL="307991" indent="-154524">
              <a:tabLst/>
              <a:defRPr lang="en-US" sz="800" dirty="0"/>
            </a:lvl4pPr>
            <a:lvl5pPr marL="307991" indent="-154524">
              <a:tabLst/>
              <a:defRPr lang="en-US" sz="8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8572500" y="3780778"/>
            <a:ext cx="7543800" cy="1879425"/>
          </a:xfrm>
          <a:prstGeom prst="rect">
            <a:avLst/>
          </a:prstGeom>
        </p:spPr>
        <p:txBody>
          <a:bodyPr wrap="square" lIns="365760" tIns="365760" rIns="365760" bIns="365760">
            <a:spAutoFit/>
          </a:bodyPr>
          <a:lstStyle>
            <a:lvl1pPr marL="0" indent="0">
              <a:buNone/>
              <a:tabLst/>
              <a:defRPr lang="en-US" sz="2133" dirty="0"/>
            </a:lvl1pPr>
            <a:lvl2pPr marL="307991" indent="-154524">
              <a:tabLst/>
              <a:defRPr lang="en-US" sz="1600" dirty="0"/>
            </a:lvl2pPr>
            <a:lvl3pPr marL="307991" indent="-154524">
              <a:tabLst/>
              <a:defRPr lang="en-US" sz="1200" dirty="0"/>
            </a:lvl3pPr>
            <a:lvl4pPr marL="307991" indent="-154524">
              <a:tabLst/>
              <a:defRPr lang="en-US" sz="800" dirty="0"/>
            </a:lvl4pPr>
            <a:lvl5pPr marL="307991" indent="-154524">
              <a:tabLst/>
              <a:defRPr lang="en-US" sz="8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16802100" y="3780778"/>
            <a:ext cx="7543800" cy="1879425"/>
          </a:xfrm>
          <a:prstGeom prst="rect">
            <a:avLst/>
          </a:prstGeom>
        </p:spPr>
        <p:txBody>
          <a:bodyPr wrap="square" lIns="365760" tIns="365760" rIns="365760" bIns="365760">
            <a:spAutoFit/>
          </a:bodyPr>
          <a:lstStyle>
            <a:lvl1pPr marL="0" indent="0">
              <a:buNone/>
              <a:tabLst/>
              <a:defRPr lang="en-US" sz="2133" dirty="0"/>
            </a:lvl1pPr>
            <a:lvl2pPr marL="307991" indent="-154524">
              <a:tabLst/>
              <a:defRPr lang="en-US" sz="1600" dirty="0"/>
            </a:lvl2pPr>
            <a:lvl3pPr marL="307991" indent="-154524">
              <a:tabLst/>
              <a:defRPr lang="en-US" sz="1200" dirty="0"/>
            </a:lvl3pPr>
            <a:lvl4pPr marL="307991" indent="-154524">
              <a:tabLst/>
              <a:defRPr lang="en-US" sz="800" dirty="0"/>
            </a:lvl4pPr>
            <a:lvl5pPr marL="307991" indent="-154524">
              <a:tabLst/>
              <a:defRPr lang="en-US" sz="8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25031700" y="3802003"/>
            <a:ext cx="7543800" cy="1879425"/>
          </a:xfrm>
          <a:prstGeom prst="rect">
            <a:avLst/>
          </a:prstGeom>
        </p:spPr>
        <p:txBody>
          <a:bodyPr wrap="square" lIns="365760" tIns="365760" rIns="365760" bIns="365760">
            <a:spAutoFit/>
          </a:bodyPr>
          <a:lstStyle>
            <a:lvl1pPr marL="0" indent="0">
              <a:buNone/>
              <a:tabLst/>
              <a:defRPr lang="en-US" sz="2133" dirty="0"/>
            </a:lvl1pPr>
            <a:lvl2pPr marL="307991" indent="-154524">
              <a:tabLst/>
              <a:defRPr lang="en-US" sz="1600" dirty="0"/>
            </a:lvl2pPr>
            <a:lvl3pPr marL="307991" indent="-154524">
              <a:tabLst/>
              <a:defRPr lang="en-US" sz="1200" dirty="0"/>
            </a:lvl3pPr>
            <a:lvl4pPr marL="307991" indent="-154524">
              <a:tabLst/>
              <a:defRPr lang="en-US" sz="800" dirty="0"/>
            </a:lvl4pPr>
            <a:lvl5pPr marL="307991" indent="-154524">
              <a:tabLst/>
              <a:defRPr lang="en-US" sz="8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25031700" y="13649059"/>
            <a:ext cx="7543800" cy="1879425"/>
          </a:xfrm>
          <a:prstGeom prst="rect">
            <a:avLst/>
          </a:prstGeom>
        </p:spPr>
        <p:txBody>
          <a:bodyPr wrap="square" lIns="365760" tIns="365760" rIns="365760" bIns="365760">
            <a:spAutoFit/>
          </a:bodyPr>
          <a:lstStyle>
            <a:lvl1pPr marL="0" indent="0">
              <a:buNone/>
              <a:tabLst/>
              <a:defRPr lang="en-US" sz="2133" dirty="0"/>
            </a:lvl1pPr>
            <a:lvl2pPr marL="307991" indent="-154524">
              <a:tabLst/>
              <a:defRPr lang="en-US" sz="1600" dirty="0"/>
            </a:lvl2pPr>
            <a:lvl3pPr marL="307991" indent="-154524">
              <a:tabLst/>
              <a:defRPr lang="en-US" sz="1200" dirty="0"/>
            </a:lvl3pPr>
            <a:lvl4pPr marL="307991" indent="-154524">
              <a:tabLst/>
              <a:defRPr lang="en-US" sz="800" dirty="0"/>
            </a:lvl4pPr>
            <a:lvl5pPr marL="307991" indent="-154524">
              <a:tabLst/>
              <a:defRPr lang="en-US" sz="8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25031700" y="19574701"/>
            <a:ext cx="7543800" cy="1879425"/>
          </a:xfrm>
          <a:prstGeom prst="rect">
            <a:avLst/>
          </a:prstGeom>
        </p:spPr>
        <p:txBody>
          <a:bodyPr wrap="square" lIns="365760" tIns="365760" rIns="365760" bIns="365760">
            <a:spAutoFit/>
          </a:bodyPr>
          <a:lstStyle>
            <a:lvl1pPr marL="0" indent="0">
              <a:buNone/>
              <a:tabLst/>
              <a:defRPr lang="en-US" sz="2133" dirty="0"/>
            </a:lvl1pPr>
            <a:lvl2pPr marL="307991" indent="-154524">
              <a:tabLst/>
              <a:defRPr lang="en-US" sz="1600" dirty="0"/>
            </a:lvl2pPr>
            <a:lvl3pPr marL="307991" indent="-154524">
              <a:tabLst/>
              <a:defRPr lang="en-US" sz="1200" dirty="0"/>
            </a:lvl3pPr>
            <a:lvl4pPr marL="307991" indent="-154524">
              <a:tabLst/>
              <a:defRPr lang="en-US" sz="800" dirty="0"/>
            </a:lvl4pPr>
            <a:lvl5pPr marL="307991" indent="-154524">
              <a:tabLst/>
              <a:defRPr lang="en-US" sz="8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mod="1">
    <p:ext uri="{DCECCB84-F9BA-43D5-87BE-67443E8EF086}">
      <p15:sldGuideLst xmlns:p15="http://schemas.microsoft.com/office/powerpoint/2012/main">
        <p15:guide id="1" orient="horz" pos="13472" userDrawn="1">
          <p15:clr>
            <a:srgbClr val="FBAE40"/>
          </p15:clr>
        </p15:guide>
        <p15:guide id="2" pos="216" userDrawn="1">
          <p15:clr>
            <a:srgbClr val="FBAE40"/>
          </p15:clr>
        </p15:guide>
        <p15:guide id="3" pos="4968" userDrawn="1">
          <p15:clr>
            <a:srgbClr val="FBAE40"/>
          </p15:clr>
        </p15:guide>
        <p15:guide id="4" pos="5400" userDrawn="1">
          <p15:clr>
            <a:srgbClr val="FBAE40"/>
          </p15:clr>
        </p15:guide>
        <p15:guide id="5" pos="10152" userDrawn="1">
          <p15:clr>
            <a:srgbClr val="FBAE40"/>
          </p15:clr>
        </p15:guide>
        <p15:guide id="6" pos="10584" userDrawn="1">
          <p15:clr>
            <a:srgbClr val="FBAE40"/>
          </p15:clr>
        </p15:guide>
        <p15:guide id="7" pos="15336" userDrawn="1">
          <p15:clr>
            <a:srgbClr val="FBAE40"/>
          </p15:clr>
        </p15:guide>
        <p15:guide id="8" pos="15768" userDrawn="1">
          <p15:clr>
            <a:srgbClr val="FBAE40"/>
          </p15:clr>
        </p15:guide>
        <p15:guide id="9" pos="20520" userDrawn="1">
          <p15:clr>
            <a:srgbClr val="FBAE40"/>
          </p15:clr>
        </p15:guide>
        <p15:guide id="10" orient="horz" pos="19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9399"/>
            <a:ext cx="32918400" cy="2781509"/>
          </a:xfrm>
          <a:prstGeom prst="rect">
            <a:avLst/>
          </a:prstGeom>
          <a:solidFill>
            <a:schemeClr val="accent1"/>
          </a:solidFill>
          <a:ln w="9525">
            <a:noFill/>
            <a:miter lim="800000"/>
            <a:headEnd/>
            <a:tailEnd/>
          </a:ln>
          <a:effectLst/>
        </p:spPr>
        <p:txBody>
          <a:bodyPr wrap="none" lIns="108369" tIns="54185" rIns="108369" bIns="54185" anchor="ctr"/>
          <a:lstStyle/>
          <a:p>
            <a:pPr>
              <a:defRPr/>
            </a:pPr>
            <a:endParaRPr lang="en-US" sz="5824"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0060" y="21476527"/>
            <a:ext cx="3886632" cy="344844"/>
          </a:xfrm>
          <a:prstGeom prst="rect">
            <a:avLst/>
          </a:prstGeom>
          <a:noFill/>
          <a:ln w="9525">
            <a:noFill/>
            <a:miter lim="800000"/>
            <a:headEnd/>
            <a:tailEnd/>
          </a:ln>
          <a:effectLst/>
        </p:spPr>
        <p:txBody>
          <a:bodyPr wrap="square" lIns="108164" tIns="54073" rIns="108164" bIns="54073">
            <a:spAutoFit/>
          </a:bodyPr>
          <a:lstStyle/>
          <a:p>
            <a:pPr eaLnBrk="0" hangingPunct="0">
              <a:lnSpc>
                <a:spcPct val="65000"/>
              </a:lnSpc>
              <a:spcBef>
                <a:spcPct val="50000"/>
              </a:spcBef>
              <a:defRPr/>
            </a:pPr>
            <a:r>
              <a:rPr lang="en-US" sz="467"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067"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779898"/>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342899" y="3095708"/>
            <a:ext cx="7543800"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4"/>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25031700" y="3095708"/>
            <a:ext cx="7543800"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4"/>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8570912" y="3095708"/>
            <a:ext cx="7546181"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4"/>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16801306" y="3095708"/>
            <a:ext cx="7546181"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4"/>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7958340" y="9399"/>
          <a:ext cx="7332652" cy="21786147"/>
        </p:xfrm>
        <a:graphic>
          <a:graphicData uri="http://schemas.openxmlformats.org/drawingml/2006/table">
            <a:tbl>
              <a:tblPr firstRow="1" bandRow="1">
                <a:tableStyleId>{5C22544A-7EE6-4342-B048-85BDC9FD1C3A}</a:tableStyleId>
              </a:tblPr>
              <a:tblGrid>
                <a:gridCol w="3144184">
                  <a:extLst>
                    <a:ext uri="{9D8B030D-6E8A-4147-A177-3AD203B41FA5}">
                      <a16:colId xmlns:a16="http://schemas.microsoft.com/office/drawing/2014/main" val="20000"/>
                    </a:ext>
                  </a:extLst>
                </a:gridCol>
                <a:gridCol w="4188468">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r>
                        <a:rPr lang="en-US" sz="1300" dirty="0">
                          <a:solidFill>
                            <a:schemeClr val="bg1"/>
                          </a:solidFill>
                          <a:latin typeface="Arial" panose="020B0604020202020204" pitchFamily="34" charset="0"/>
                          <a:cs typeface="Arial" panose="020B0604020202020204" pitchFamily="34" charset="0"/>
                        </a:rPr>
                        <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200351">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549559">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33521422" y="-56500"/>
          <a:ext cx="7072641" cy="22050047"/>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734">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68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19255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2520951">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68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
                      </a: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r>
                        <a:rPr lang="en-US" sz="1300" dirty="0">
                          <a:solidFill>
                            <a:schemeClr val="bg1">
                              <a:lumMod val="85000"/>
                            </a:schemeClr>
                          </a:solidFill>
                          <a:latin typeface="Arial"/>
                          <a:cs typeface="Arial"/>
                        </a:rPr>
                        <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5201867" rtl="0" eaLnBrk="1" latinLnBrk="0" hangingPunct="1">
        <a:spcBef>
          <a:spcPct val="0"/>
        </a:spcBef>
        <a:buNone/>
        <a:defRPr sz="10431" kern="1200">
          <a:solidFill>
            <a:schemeClr val="bg1"/>
          </a:solidFill>
          <a:latin typeface="Trebuchet MS" pitchFamily="34" charset="0"/>
          <a:ea typeface="+mj-ea"/>
          <a:cs typeface="+mj-cs"/>
        </a:defRPr>
      </a:lvl1pPr>
    </p:titleStyle>
    <p:bodyStyle>
      <a:lvl1pPr marL="903147" indent="-903147" algn="l" defTabSz="5201867" rtl="0" eaLnBrk="1" latinLnBrk="0" hangingPunct="1">
        <a:spcBef>
          <a:spcPct val="20000"/>
        </a:spcBef>
        <a:buFont typeface="Arial" pitchFamily="34" charset="0"/>
        <a:buChar char="•"/>
        <a:tabLst/>
        <a:defRPr sz="5689" kern="1200">
          <a:solidFill>
            <a:schemeClr val="tx1"/>
          </a:solidFill>
          <a:latin typeface="+mn-lt"/>
          <a:ea typeface="+mn-ea"/>
          <a:cs typeface="+mn-cs"/>
        </a:defRPr>
      </a:lvl1pPr>
      <a:lvl2pPr marL="903147" indent="-903147" algn="l" defTabSz="5201867" rtl="0" eaLnBrk="1" latinLnBrk="0" hangingPunct="1">
        <a:spcBef>
          <a:spcPct val="20000"/>
        </a:spcBef>
        <a:buFont typeface="Arial" pitchFamily="34" charset="0"/>
        <a:buChar char="–"/>
        <a:tabLst/>
        <a:defRPr sz="4740" kern="1200">
          <a:solidFill>
            <a:schemeClr val="tx1"/>
          </a:solidFill>
          <a:latin typeface="+mn-lt"/>
          <a:ea typeface="+mn-ea"/>
          <a:cs typeface="+mn-cs"/>
        </a:defRPr>
      </a:lvl2pPr>
      <a:lvl3pPr marL="903147" indent="-903147" algn="l" defTabSz="5201867" rtl="0" eaLnBrk="1" latinLnBrk="0" hangingPunct="1">
        <a:spcBef>
          <a:spcPct val="20000"/>
        </a:spcBef>
        <a:buFont typeface="Arial" pitchFamily="34" charset="0"/>
        <a:buChar char="•"/>
        <a:tabLst/>
        <a:defRPr sz="3794" kern="1200">
          <a:solidFill>
            <a:schemeClr val="tx1"/>
          </a:solidFill>
          <a:latin typeface="+mn-lt"/>
          <a:ea typeface="+mn-ea"/>
          <a:cs typeface="+mn-cs"/>
        </a:defRPr>
      </a:lvl3pPr>
      <a:lvl4pPr marL="903147" indent="-903147" algn="l" defTabSz="5201867" rtl="0" eaLnBrk="1" latinLnBrk="0" hangingPunct="1">
        <a:spcBef>
          <a:spcPct val="20000"/>
        </a:spcBef>
        <a:buFont typeface="Arial" pitchFamily="34" charset="0"/>
        <a:buChar char="–"/>
        <a:tabLst/>
        <a:defRPr sz="2845" kern="1200">
          <a:solidFill>
            <a:schemeClr val="tx1"/>
          </a:solidFill>
          <a:latin typeface="+mn-lt"/>
          <a:ea typeface="+mn-ea"/>
          <a:cs typeface="+mn-cs"/>
        </a:defRPr>
      </a:lvl4pPr>
      <a:lvl5pPr marL="903147" indent="-903147" algn="l" defTabSz="5201867" rtl="0" eaLnBrk="1" latinLnBrk="0" hangingPunct="1">
        <a:spcBef>
          <a:spcPct val="20000"/>
        </a:spcBef>
        <a:buFont typeface="Arial" pitchFamily="34" charset="0"/>
        <a:buChar char="»"/>
        <a:tabLst/>
        <a:defRPr sz="2845" kern="1200">
          <a:solidFill>
            <a:schemeClr val="tx1"/>
          </a:solidFill>
          <a:latin typeface="+mn-lt"/>
          <a:ea typeface="+mn-ea"/>
          <a:cs typeface="+mn-cs"/>
        </a:defRPr>
      </a:lvl5pPr>
      <a:lvl6pPr marL="14305139" indent="-1300468" algn="l" defTabSz="5201867" rtl="0" eaLnBrk="1" latinLnBrk="0" hangingPunct="1">
        <a:spcBef>
          <a:spcPct val="20000"/>
        </a:spcBef>
        <a:buFont typeface="Arial" pitchFamily="34" charset="0"/>
        <a:buChar char="•"/>
        <a:defRPr sz="11379" kern="1200">
          <a:solidFill>
            <a:schemeClr val="tx1"/>
          </a:solidFill>
          <a:latin typeface="+mn-lt"/>
          <a:ea typeface="+mn-ea"/>
          <a:cs typeface="+mn-cs"/>
        </a:defRPr>
      </a:lvl6pPr>
      <a:lvl7pPr marL="16906070" indent="-1300468" algn="l" defTabSz="5201867" rtl="0" eaLnBrk="1" latinLnBrk="0" hangingPunct="1">
        <a:spcBef>
          <a:spcPct val="20000"/>
        </a:spcBef>
        <a:buFont typeface="Arial" pitchFamily="34" charset="0"/>
        <a:buChar char="•"/>
        <a:defRPr sz="11379" kern="1200">
          <a:solidFill>
            <a:schemeClr val="tx1"/>
          </a:solidFill>
          <a:latin typeface="+mn-lt"/>
          <a:ea typeface="+mn-ea"/>
          <a:cs typeface="+mn-cs"/>
        </a:defRPr>
      </a:lvl7pPr>
      <a:lvl8pPr marL="19507006" indent="-1300468" algn="l" defTabSz="5201867" rtl="0" eaLnBrk="1" latinLnBrk="0" hangingPunct="1">
        <a:spcBef>
          <a:spcPct val="20000"/>
        </a:spcBef>
        <a:buFont typeface="Arial" pitchFamily="34" charset="0"/>
        <a:buChar char="•"/>
        <a:defRPr sz="11379" kern="1200">
          <a:solidFill>
            <a:schemeClr val="tx1"/>
          </a:solidFill>
          <a:latin typeface="+mn-lt"/>
          <a:ea typeface="+mn-ea"/>
          <a:cs typeface="+mn-cs"/>
        </a:defRPr>
      </a:lvl8pPr>
      <a:lvl9pPr marL="22107939" indent="-1300468" algn="l" defTabSz="5201867" rtl="0" eaLnBrk="1" latinLnBrk="0" hangingPunct="1">
        <a:spcBef>
          <a:spcPct val="20000"/>
        </a:spcBef>
        <a:buFont typeface="Arial" pitchFamily="34" charset="0"/>
        <a:buChar char="•"/>
        <a:defRPr sz="11379" kern="1200">
          <a:solidFill>
            <a:schemeClr val="tx1"/>
          </a:solidFill>
          <a:latin typeface="+mn-lt"/>
          <a:ea typeface="+mn-ea"/>
          <a:cs typeface="+mn-cs"/>
        </a:defRPr>
      </a:lvl9pPr>
    </p:bodyStyle>
    <p:otherStyle>
      <a:defPPr>
        <a:defRPr lang="en-US"/>
      </a:defPPr>
      <a:lvl1pPr marL="0" algn="l" defTabSz="5201867" rtl="0" eaLnBrk="1" latinLnBrk="0" hangingPunct="1">
        <a:defRPr sz="10193" kern="1200">
          <a:solidFill>
            <a:schemeClr val="tx1"/>
          </a:solidFill>
          <a:latin typeface="+mn-lt"/>
          <a:ea typeface="+mn-ea"/>
          <a:cs typeface="+mn-cs"/>
        </a:defRPr>
      </a:lvl1pPr>
      <a:lvl2pPr marL="2600937" algn="l" defTabSz="5201867" rtl="0" eaLnBrk="1" latinLnBrk="0" hangingPunct="1">
        <a:defRPr sz="10193" kern="1200">
          <a:solidFill>
            <a:schemeClr val="tx1"/>
          </a:solidFill>
          <a:latin typeface="+mn-lt"/>
          <a:ea typeface="+mn-ea"/>
          <a:cs typeface="+mn-cs"/>
        </a:defRPr>
      </a:lvl2pPr>
      <a:lvl3pPr marL="5201867" algn="l" defTabSz="5201867" rtl="0" eaLnBrk="1" latinLnBrk="0" hangingPunct="1">
        <a:defRPr sz="10193" kern="1200">
          <a:solidFill>
            <a:schemeClr val="tx1"/>
          </a:solidFill>
          <a:latin typeface="+mn-lt"/>
          <a:ea typeface="+mn-ea"/>
          <a:cs typeface="+mn-cs"/>
        </a:defRPr>
      </a:lvl3pPr>
      <a:lvl4pPr marL="7802803" algn="l" defTabSz="5201867" rtl="0" eaLnBrk="1" latinLnBrk="0" hangingPunct="1">
        <a:defRPr sz="10193" kern="1200">
          <a:solidFill>
            <a:schemeClr val="tx1"/>
          </a:solidFill>
          <a:latin typeface="+mn-lt"/>
          <a:ea typeface="+mn-ea"/>
          <a:cs typeface="+mn-cs"/>
        </a:defRPr>
      </a:lvl4pPr>
      <a:lvl5pPr marL="10403737" algn="l" defTabSz="5201867" rtl="0" eaLnBrk="1" latinLnBrk="0" hangingPunct="1">
        <a:defRPr sz="10193" kern="1200">
          <a:solidFill>
            <a:schemeClr val="tx1"/>
          </a:solidFill>
          <a:latin typeface="+mn-lt"/>
          <a:ea typeface="+mn-ea"/>
          <a:cs typeface="+mn-cs"/>
        </a:defRPr>
      </a:lvl5pPr>
      <a:lvl6pPr marL="13004670" algn="l" defTabSz="5201867" rtl="0" eaLnBrk="1" latinLnBrk="0" hangingPunct="1">
        <a:defRPr sz="10193" kern="1200">
          <a:solidFill>
            <a:schemeClr val="tx1"/>
          </a:solidFill>
          <a:latin typeface="+mn-lt"/>
          <a:ea typeface="+mn-ea"/>
          <a:cs typeface="+mn-cs"/>
        </a:defRPr>
      </a:lvl6pPr>
      <a:lvl7pPr marL="15605607" algn="l" defTabSz="5201867" rtl="0" eaLnBrk="1" latinLnBrk="0" hangingPunct="1">
        <a:defRPr sz="10193" kern="1200">
          <a:solidFill>
            <a:schemeClr val="tx1"/>
          </a:solidFill>
          <a:latin typeface="+mn-lt"/>
          <a:ea typeface="+mn-ea"/>
          <a:cs typeface="+mn-cs"/>
        </a:defRPr>
      </a:lvl7pPr>
      <a:lvl8pPr marL="18206538" algn="l" defTabSz="5201867" rtl="0" eaLnBrk="1" latinLnBrk="0" hangingPunct="1">
        <a:defRPr sz="10193" kern="1200">
          <a:solidFill>
            <a:schemeClr val="tx1"/>
          </a:solidFill>
          <a:latin typeface="+mn-lt"/>
          <a:ea typeface="+mn-ea"/>
          <a:cs typeface="+mn-cs"/>
        </a:defRPr>
      </a:lvl8pPr>
      <a:lvl9pPr marL="20807474" algn="l" defTabSz="5201867" rtl="0" eaLnBrk="1" latinLnBrk="0" hangingPunct="1">
        <a:defRPr sz="1019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9399"/>
            <a:ext cx="32918400" cy="2781509"/>
          </a:xfrm>
          <a:prstGeom prst="rect">
            <a:avLst/>
          </a:prstGeom>
          <a:solidFill>
            <a:schemeClr val="accent1"/>
          </a:solidFill>
          <a:ln w="9525">
            <a:noFill/>
            <a:miter lim="800000"/>
            <a:headEnd/>
            <a:tailEnd/>
          </a:ln>
          <a:effectLst/>
        </p:spPr>
        <p:txBody>
          <a:bodyPr wrap="none" lIns="108369" tIns="54185" rIns="108369" bIns="54185" anchor="ctr"/>
          <a:lstStyle/>
          <a:p>
            <a:pPr>
              <a:defRPr/>
            </a:pPr>
            <a:endParaRPr lang="en-US" sz="5824"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0060" y="21476527"/>
            <a:ext cx="3886632" cy="344844"/>
          </a:xfrm>
          <a:prstGeom prst="rect">
            <a:avLst/>
          </a:prstGeom>
          <a:noFill/>
          <a:ln w="9525">
            <a:noFill/>
            <a:miter lim="800000"/>
            <a:headEnd/>
            <a:tailEnd/>
          </a:ln>
          <a:effectLst/>
        </p:spPr>
        <p:txBody>
          <a:bodyPr wrap="square" lIns="108164" tIns="54073" rIns="108164" bIns="54073">
            <a:spAutoFit/>
          </a:bodyPr>
          <a:lstStyle/>
          <a:p>
            <a:pPr eaLnBrk="0" hangingPunct="0">
              <a:lnSpc>
                <a:spcPct val="65000"/>
              </a:lnSpc>
              <a:spcBef>
                <a:spcPct val="50000"/>
              </a:spcBef>
              <a:defRPr/>
            </a:pPr>
            <a:r>
              <a:rPr lang="en-US" sz="467"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067"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779898"/>
            <a:ext cx="329184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342899" y="3095708"/>
            <a:ext cx="7543800"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4"/>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25031700" y="3095708"/>
            <a:ext cx="7543800"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4"/>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8570912" y="3095708"/>
            <a:ext cx="7546181"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4"/>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16801306" y="3095708"/>
            <a:ext cx="7546181" cy="18288433"/>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824"/>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5201867" rtl="0" eaLnBrk="1" latinLnBrk="0" hangingPunct="1">
        <a:spcBef>
          <a:spcPct val="0"/>
        </a:spcBef>
        <a:buNone/>
        <a:defRPr sz="10431" kern="1200">
          <a:solidFill>
            <a:schemeClr val="bg1"/>
          </a:solidFill>
          <a:latin typeface="Trebuchet MS" pitchFamily="34" charset="0"/>
          <a:ea typeface="+mj-ea"/>
          <a:cs typeface="+mj-cs"/>
        </a:defRPr>
      </a:lvl1pPr>
    </p:titleStyle>
    <p:bodyStyle>
      <a:lvl1pPr marL="903147" indent="-903147" algn="l" defTabSz="5201867" rtl="0" eaLnBrk="1" latinLnBrk="0" hangingPunct="1">
        <a:spcBef>
          <a:spcPct val="20000"/>
        </a:spcBef>
        <a:buFont typeface="Arial" pitchFamily="34" charset="0"/>
        <a:buChar char="•"/>
        <a:tabLst/>
        <a:defRPr sz="5689" kern="1200">
          <a:solidFill>
            <a:schemeClr val="tx1"/>
          </a:solidFill>
          <a:latin typeface="+mn-lt"/>
          <a:ea typeface="+mn-ea"/>
          <a:cs typeface="+mn-cs"/>
        </a:defRPr>
      </a:lvl1pPr>
      <a:lvl2pPr marL="903147" indent="-903147" algn="l" defTabSz="5201867" rtl="0" eaLnBrk="1" latinLnBrk="0" hangingPunct="1">
        <a:spcBef>
          <a:spcPct val="20000"/>
        </a:spcBef>
        <a:buFont typeface="Arial" pitchFamily="34" charset="0"/>
        <a:buChar char="–"/>
        <a:tabLst/>
        <a:defRPr sz="4740" kern="1200">
          <a:solidFill>
            <a:schemeClr val="tx1"/>
          </a:solidFill>
          <a:latin typeface="+mn-lt"/>
          <a:ea typeface="+mn-ea"/>
          <a:cs typeface="+mn-cs"/>
        </a:defRPr>
      </a:lvl2pPr>
      <a:lvl3pPr marL="903147" indent="-903147" algn="l" defTabSz="5201867" rtl="0" eaLnBrk="1" latinLnBrk="0" hangingPunct="1">
        <a:spcBef>
          <a:spcPct val="20000"/>
        </a:spcBef>
        <a:buFont typeface="Arial" pitchFamily="34" charset="0"/>
        <a:buChar char="•"/>
        <a:tabLst/>
        <a:defRPr sz="3794" kern="1200">
          <a:solidFill>
            <a:schemeClr val="tx1"/>
          </a:solidFill>
          <a:latin typeface="+mn-lt"/>
          <a:ea typeface="+mn-ea"/>
          <a:cs typeface="+mn-cs"/>
        </a:defRPr>
      </a:lvl3pPr>
      <a:lvl4pPr marL="903147" indent="-903147" algn="l" defTabSz="5201867" rtl="0" eaLnBrk="1" latinLnBrk="0" hangingPunct="1">
        <a:spcBef>
          <a:spcPct val="20000"/>
        </a:spcBef>
        <a:buFont typeface="Arial" pitchFamily="34" charset="0"/>
        <a:buChar char="–"/>
        <a:tabLst/>
        <a:defRPr sz="2845" kern="1200">
          <a:solidFill>
            <a:schemeClr val="tx1"/>
          </a:solidFill>
          <a:latin typeface="+mn-lt"/>
          <a:ea typeface="+mn-ea"/>
          <a:cs typeface="+mn-cs"/>
        </a:defRPr>
      </a:lvl4pPr>
      <a:lvl5pPr marL="903147" indent="-903147" algn="l" defTabSz="5201867" rtl="0" eaLnBrk="1" latinLnBrk="0" hangingPunct="1">
        <a:spcBef>
          <a:spcPct val="20000"/>
        </a:spcBef>
        <a:buFont typeface="Arial" pitchFamily="34" charset="0"/>
        <a:buChar char="»"/>
        <a:tabLst/>
        <a:defRPr sz="2845" kern="1200">
          <a:solidFill>
            <a:schemeClr val="tx1"/>
          </a:solidFill>
          <a:latin typeface="+mn-lt"/>
          <a:ea typeface="+mn-ea"/>
          <a:cs typeface="+mn-cs"/>
        </a:defRPr>
      </a:lvl5pPr>
      <a:lvl6pPr marL="14305139" indent="-1300468" algn="l" defTabSz="5201867" rtl="0" eaLnBrk="1" latinLnBrk="0" hangingPunct="1">
        <a:spcBef>
          <a:spcPct val="20000"/>
        </a:spcBef>
        <a:buFont typeface="Arial" pitchFamily="34" charset="0"/>
        <a:buChar char="•"/>
        <a:defRPr sz="11379" kern="1200">
          <a:solidFill>
            <a:schemeClr val="tx1"/>
          </a:solidFill>
          <a:latin typeface="+mn-lt"/>
          <a:ea typeface="+mn-ea"/>
          <a:cs typeface="+mn-cs"/>
        </a:defRPr>
      </a:lvl6pPr>
      <a:lvl7pPr marL="16906070" indent="-1300468" algn="l" defTabSz="5201867" rtl="0" eaLnBrk="1" latinLnBrk="0" hangingPunct="1">
        <a:spcBef>
          <a:spcPct val="20000"/>
        </a:spcBef>
        <a:buFont typeface="Arial" pitchFamily="34" charset="0"/>
        <a:buChar char="•"/>
        <a:defRPr sz="11379" kern="1200">
          <a:solidFill>
            <a:schemeClr val="tx1"/>
          </a:solidFill>
          <a:latin typeface="+mn-lt"/>
          <a:ea typeface="+mn-ea"/>
          <a:cs typeface="+mn-cs"/>
        </a:defRPr>
      </a:lvl7pPr>
      <a:lvl8pPr marL="19507006" indent="-1300468" algn="l" defTabSz="5201867" rtl="0" eaLnBrk="1" latinLnBrk="0" hangingPunct="1">
        <a:spcBef>
          <a:spcPct val="20000"/>
        </a:spcBef>
        <a:buFont typeface="Arial" pitchFamily="34" charset="0"/>
        <a:buChar char="•"/>
        <a:defRPr sz="11379" kern="1200">
          <a:solidFill>
            <a:schemeClr val="tx1"/>
          </a:solidFill>
          <a:latin typeface="+mn-lt"/>
          <a:ea typeface="+mn-ea"/>
          <a:cs typeface="+mn-cs"/>
        </a:defRPr>
      </a:lvl8pPr>
      <a:lvl9pPr marL="22107939" indent="-1300468" algn="l" defTabSz="5201867" rtl="0" eaLnBrk="1" latinLnBrk="0" hangingPunct="1">
        <a:spcBef>
          <a:spcPct val="20000"/>
        </a:spcBef>
        <a:buFont typeface="Arial" pitchFamily="34" charset="0"/>
        <a:buChar char="•"/>
        <a:defRPr sz="11379" kern="1200">
          <a:solidFill>
            <a:schemeClr val="tx1"/>
          </a:solidFill>
          <a:latin typeface="+mn-lt"/>
          <a:ea typeface="+mn-ea"/>
          <a:cs typeface="+mn-cs"/>
        </a:defRPr>
      </a:lvl9pPr>
    </p:bodyStyle>
    <p:otherStyle>
      <a:defPPr>
        <a:defRPr lang="en-US"/>
      </a:defPPr>
      <a:lvl1pPr marL="0" algn="l" defTabSz="5201867" rtl="0" eaLnBrk="1" latinLnBrk="0" hangingPunct="1">
        <a:defRPr sz="10193" kern="1200">
          <a:solidFill>
            <a:schemeClr val="tx1"/>
          </a:solidFill>
          <a:latin typeface="+mn-lt"/>
          <a:ea typeface="+mn-ea"/>
          <a:cs typeface="+mn-cs"/>
        </a:defRPr>
      </a:lvl1pPr>
      <a:lvl2pPr marL="2600937" algn="l" defTabSz="5201867" rtl="0" eaLnBrk="1" latinLnBrk="0" hangingPunct="1">
        <a:defRPr sz="10193" kern="1200">
          <a:solidFill>
            <a:schemeClr val="tx1"/>
          </a:solidFill>
          <a:latin typeface="+mn-lt"/>
          <a:ea typeface="+mn-ea"/>
          <a:cs typeface="+mn-cs"/>
        </a:defRPr>
      </a:lvl2pPr>
      <a:lvl3pPr marL="5201867" algn="l" defTabSz="5201867" rtl="0" eaLnBrk="1" latinLnBrk="0" hangingPunct="1">
        <a:defRPr sz="10193" kern="1200">
          <a:solidFill>
            <a:schemeClr val="tx1"/>
          </a:solidFill>
          <a:latin typeface="+mn-lt"/>
          <a:ea typeface="+mn-ea"/>
          <a:cs typeface="+mn-cs"/>
        </a:defRPr>
      </a:lvl3pPr>
      <a:lvl4pPr marL="7802803" algn="l" defTabSz="5201867" rtl="0" eaLnBrk="1" latinLnBrk="0" hangingPunct="1">
        <a:defRPr sz="10193" kern="1200">
          <a:solidFill>
            <a:schemeClr val="tx1"/>
          </a:solidFill>
          <a:latin typeface="+mn-lt"/>
          <a:ea typeface="+mn-ea"/>
          <a:cs typeface="+mn-cs"/>
        </a:defRPr>
      </a:lvl4pPr>
      <a:lvl5pPr marL="10403737" algn="l" defTabSz="5201867" rtl="0" eaLnBrk="1" latinLnBrk="0" hangingPunct="1">
        <a:defRPr sz="10193" kern="1200">
          <a:solidFill>
            <a:schemeClr val="tx1"/>
          </a:solidFill>
          <a:latin typeface="+mn-lt"/>
          <a:ea typeface="+mn-ea"/>
          <a:cs typeface="+mn-cs"/>
        </a:defRPr>
      </a:lvl5pPr>
      <a:lvl6pPr marL="13004670" algn="l" defTabSz="5201867" rtl="0" eaLnBrk="1" latinLnBrk="0" hangingPunct="1">
        <a:defRPr sz="10193" kern="1200">
          <a:solidFill>
            <a:schemeClr val="tx1"/>
          </a:solidFill>
          <a:latin typeface="+mn-lt"/>
          <a:ea typeface="+mn-ea"/>
          <a:cs typeface="+mn-cs"/>
        </a:defRPr>
      </a:lvl6pPr>
      <a:lvl7pPr marL="15605607" algn="l" defTabSz="5201867" rtl="0" eaLnBrk="1" latinLnBrk="0" hangingPunct="1">
        <a:defRPr sz="10193" kern="1200">
          <a:solidFill>
            <a:schemeClr val="tx1"/>
          </a:solidFill>
          <a:latin typeface="+mn-lt"/>
          <a:ea typeface="+mn-ea"/>
          <a:cs typeface="+mn-cs"/>
        </a:defRPr>
      </a:lvl7pPr>
      <a:lvl8pPr marL="18206538" algn="l" defTabSz="5201867" rtl="0" eaLnBrk="1" latinLnBrk="0" hangingPunct="1">
        <a:defRPr sz="10193" kern="1200">
          <a:solidFill>
            <a:schemeClr val="tx1"/>
          </a:solidFill>
          <a:latin typeface="+mn-lt"/>
          <a:ea typeface="+mn-ea"/>
          <a:cs typeface="+mn-cs"/>
        </a:defRPr>
      </a:lvl8pPr>
      <a:lvl9pPr marL="20807474" algn="l" defTabSz="5201867" rtl="0" eaLnBrk="1" latinLnBrk="0" hangingPunct="1">
        <a:defRPr sz="1019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5036AC81-DBB2-0640-A267-6633E3F50FE6}"/>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342900" y="3802003"/>
            <a:ext cx="7543800" cy="1066895"/>
          </a:xfrm>
        </p:spPr>
        <p:txBody>
          <a:bodyPr/>
          <a:lstStyle/>
          <a:p>
            <a:endParaRPr lang="en-US"/>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a:xfrm>
            <a:off x="342900" y="10268289"/>
            <a:ext cx="7543799" cy="1066895"/>
          </a:xfrm>
        </p:spPr>
        <p:txBody>
          <a:bodyPr/>
          <a:lstStyle/>
          <a:p>
            <a:endParaRPr lang="en-US"/>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a:xfrm>
            <a:off x="8572500" y="3780778"/>
            <a:ext cx="7543800" cy="1066895"/>
          </a:xfrm>
        </p:spPr>
        <p:txBody>
          <a:bodyPr/>
          <a:lstStyle/>
          <a:p>
            <a:endParaRPr lang="en-US"/>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a:xfrm>
            <a:off x="16802100" y="3780778"/>
            <a:ext cx="7543800" cy="1066895"/>
          </a:xfrm>
        </p:spPr>
        <p:txBody>
          <a:bodyPr/>
          <a:lstStyle/>
          <a:p>
            <a:endParaRPr lang="en-US"/>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a:xfrm>
            <a:off x="25031700" y="3802003"/>
            <a:ext cx="7543800" cy="1066895"/>
          </a:xfrm>
        </p:spPr>
        <p:txBody>
          <a:bodyPr/>
          <a:lstStyle/>
          <a:p>
            <a:endParaRPr lang="en-US"/>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a:xfrm>
            <a:off x="25031700" y="13649059"/>
            <a:ext cx="7543800" cy="1066895"/>
          </a:xfrm>
        </p:spPr>
        <p:txBody>
          <a:bodyPr/>
          <a:lstStyle/>
          <a:p>
            <a:endParaRPr lang="en-US"/>
          </a:p>
        </p:txBody>
      </p:sp>
      <p:sp>
        <p:nvSpPr>
          <p:cNvPr id="18" name="Text Placeholder 17">
            <a:extLst>
              <a:ext uri="{FF2B5EF4-FFF2-40B4-BE49-F238E27FC236}">
                <a16:creationId xmlns:a16="http://schemas.microsoft.com/office/drawing/2014/main" id="{E641D930-5617-634E-B179-DBF1A8A3CF60}"/>
              </a:ext>
            </a:extLst>
          </p:cNvPr>
          <p:cNvSpPr>
            <a:spLocks noGrp="1"/>
          </p:cNvSpPr>
          <p:nvPr>
            <p:ph type="body" sz="quarter" idx="28"/>
          </p:nvPr>
        </p:nvSpPr>
        <p:spPr>
          <a:xfrm>
            <a:off x="25031700" y="19574701"/>
            <a:ext cx="7543800" cy="1066895"/>
          </a:xfrm>
        </p:spPr>
        <p:txBody>
          <a:bodyPr/>
          <a:lstStyle/>
          <a:p>
            <a:endParaRPr lang="en-US"/>
          </a:p>
        </p:txBody>
      </p:sp>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Lisa K. Harris</cp:lastModifiedBy>
  <cp:revision>25</cp:revision>
  <dcterms:created xsi:type="dcterms:W3CDTF">2019-01-07T21:49:45Z</dcterms:created>
  <dcterms:modified xsi:type="dcterms:W3CDTF">2022-12-09T22:09:10Z</dcterms:modified>
</cp:coreProperties>
</file>