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32918400" cy="21945600"/>
  <p:notesSz cx="6858000" cy="9144000"/>
  <p:defaultTextStyle>
    <a:defPPr>
      <a:defRPr lang="en-US"/>
    </a:defPPr>
    <a:lvl1pPr marL="0" algn="l" defTabSz="3134552" rtl="0" eaLnBrk="1" latinLnBrk="0" hangingPunct="1">
      <a:defRPr sz="6142" kern="1200">
        <a:solidFill>
          <a:schemeClr val="tx1"/>
        </a:solidFill>
        <a:latin typeface="+mn-lt"/>
        <a:ea typeface="+mn-ea"/>
        <a:cs typeface="+mn-cs"/>
      </a:defRPr>
    </a:lvl1pPr>
    <a:lvl2pPr marL="1567277" algn="l" defTabSz="3134552" rtl="0" eaLnBrk="1" latinLnBrk="0" hangingPunct="1">
      <a:defRPr sz="6142" kern="1200">
        <a:solidFill>
          <a:schemeClr val="tx1"/>
        </a:solidFill>
        <a:latin typeface="+mn-lt"/>
        <a:ea typeface="+mn-ea"/>
        <a:cs typeface="+mn-cs"/>
      </a:defRPr>
    </a:lvl2pPr>
    <a:lvl3pPr marL="3134552" algn="l" defTabSz="3134552" rtl="0" eaLnBrk="1" latinLnBrk="0" hangingPunct="1">
      <a:defRPr sz="6142" kern="1200">
        <a:solidFill>
          <a:schemeClr val="tx1"/>
        </a:solidFill>
        <a:latin typeface="+mn-lt"/>
        <a:ea typeface="+mn-ea"/>
        <a:cs typeface="+mn-cs"/>
      </a:defRPr>
    </a:lvl3pPr>
    <a:lvl4pPr marL="4701829" algn="l" defTabSz="3134552" rtl="0" eaLnBrk="1" latinLnBrk="0" hangingPunct="1">
      <a:defRPr sz="6142" kern="1200">
        <a:solidFill>
          <a:schemeClr val="tx1"/>
        </a:solidFill>
        <a:latin typeface="+mn-lt"/>
        <a:ea typeface="+mn-ea"/>
        <a:cs typeface="+mn-cs"/>
      </a:defRPr>
    </a:lvl4pPr>
    <a:lvl5pPr marL="6269105" algn="l" defTabSz="3134552" rtl="0" eaLnBrk="1" latinLnBrk="0" hangingPunct="1">
      <a:defRPr sz="6142" kern="1200">
        <a:solidFill>
          <a:schemeClr val="tx1"/>
        </a:solidFill>
        <a:latin typeface="+mn-lt"/>
        <a:ea typeface="+mn-ea"/>
        <a:cs typeface="+mn-cs"/>
      </a:defRPr>
    </a:lvl5pPr>
    <a:lvl6pPr marL="7836382" algn="l" defTabSz="3134552" rtl="0" eaLnBrk="1" latinLnBrk="0" hangingPunct="1">
      <a:defRPr sz="6142" kern="1200">
        <a:solidFill>
          <a:schemeClr val="tx1"/>
        </a:solidFill>
        <a:latin typeface="+mn-lt"/>
        <a:ea typeface="+mn-ea"/>
        <a:cs typeface="+mn-cs"/>
      </a:defRPr>
    </a:lvl6pPr>
    <a:lvl7pPr marL="9403659" algn="l" defTabSz="3134552" rtl="0" eaLnBrk="1" latinLnBrk="0" hangingPunct="1">
      <a:defRPr sz="6142" kern="1200">
        <a:solidFill>
          <a:schemeClr val="tx1"/>
        </a:solidFill>
        <a:latin typeface="+mn-lt"/>
        <a:ea typeface="+mn-ea"/>
        <a:cs typeface="+mn-cs"/>
      </a:defRPr>
    </a:lvl7pPr>
    <a:lvl8pPr marL="10970935" algn="l" defTabSz="3134552" rtl="0" eaLnBrk="1" latinLnBrk="0" hangingPunct="1">
      <a:defRPr sz="6142" kern="1200">
        <a:solidFill>
          <a:schemeClr val="tx1"/>
        </a:solidFill>
        <a:latin typeface="+mn-lt"/>
        <a:ea typeface="+mn-ea"/>
        <a:cs typeface="+mn-cs"/>
      </a:defRPr>
    </a:lvl8pPr>
    <a:lvl9pPr marL="12538212" algn="l" defTabSz="3134552" rtl="0" eaLnBrk="1" latinLnBrk="0" hangingPunct="1">
      <a:defRPr sz="61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60" userDrawn="1">
          <p15:clr>
            <a:srgbClr val="A4A3A4"/>
          </p15:clr>
        </p15:guide>
        <p15:guide id="3" orient="horz" pos="13440" userDrawn="1">
          <p15:clr>
            <a:srgbClr val="A4A3A4"/>
          </p15:clr>
        </p15:guide>
        <p15:guide id="4" orient="horz" userDrawn="1">
          <p15:clr>
            <a:srgbClr val="A4A3A4"/>
          </p15:clr>
        </p15:guide>
        <p15:guide id="5" pos="198" userDrawn="1">
          <p15:clr>
            <a:srgbClr val="A4A3A4"/>
          </p15:clr>
        </p15:guide>
        <p15:guide id="6" pos="205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varScale="1">
        <p:scale>
          <a:sx n="34" d="100"/>
          <a:sy n="34" d="100"/>
        </p:scale>
        <p:origin x="1932" y="138"/>
      </p:cViewPr>
      <p:guideLst>
        <p:guide orient="horz" pos="2212"/>
        <p:guide orient="horz" pos="160"/>
        <p:guide orient="horz" pos="13440"/>
        <p:guide orient="horz"/>
        <p:guide pos="198"/>
        <p:guide pos="2053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12/9/2022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134552" rtl="0" eaLnBrk="1" latinLnBrk="0" hangingPunct="1">
      <a:defRPr sz="4142" kern="1200">
        <a:solidFill>
          <a:schemeClr val="tx1"/>
        </a:solidFill>
        <a:latin typeface="+mn-lt"/>
        <a:ea typeface="+mn-ea"/>
        <a:cs typeface="+mn-cs"/>
      </a:defRPr>
    </a:lvl1pPr>
    <a:lvl2pPr marL="1567277" algn="l" defTabSz="3134552" rtl="0" eaLnBrk="1" latinLnBrk="0" hangingPunct="1">
      <a:defRPr sz="4142" kern="1200">
        <a:solidFill>
          <a:schemeClr val="tx1"/>
        </a:solidFill>
        <a:latin typeface="+mn-lt"/>
        <a:ea typeface="+mn-ea"/>
        <a:cs typeface="+mn-cs"/>
      </a:defRPr>
    </a:lvl2pPr>
    <a:lvl3pPr marL="3134552" algn="l" defTabSz="3134552" rtl="0" eaLnBrk="1" latinLnBrk="0" hangingPunct="1">
      <a:defRPr sz="4142" kern="1200">
        <a:solidFill>
          <a:schemeClr val="tx1"/>
        </a:solidFill>
        <a:latin typeface="+mn-lt"/>
        <a:ea typeface="+mn-ea"/>
        <a:cs typeface="+mn-cs"/>
      </a:defRPr>
    </a:lvl3pPr>
    <a:lvl4pPr marL="4701829" algn="l" defTabSz="3134552" rtl="0" eaLnBrk="1" latinLnBrk="0" hangingPunct="1">
      <a:defRPr sz="4142" kern="1200">
        <a:solidFill>
          <a:schemeClr val="tx1"/>
        </a:solidFill>
        <a:latin typeface="+mn-lt"/>
        <a:ea typeface="+mn-ea"/>
        <a:cs typeface="+mn-cs"/>
      </a:defRPr>
    </a:lvl4pPr>
    <a:lvl5pPr marL="6269105" algn="l" defTabSz="3134552" rtl="0" eaLnBrk="1" latinLnBrk="0" hangingPunct="1">
      <a:defRPr sz="4142" kern="1200">
        <a:solidFill>
          <a:schemeClr val="tx1"/>
        </a:solidFill>
        <a:latin typeface="+mn-lt"/>
        <a:ea typeface="+mn-ea"/>
        <a:cs typeface="+mn-cs"/>
      </a:defRPr>
    </a:lvl5pPr>
    <a:lvl6pPr marL="7836382" algn="l" defTabSz="3134552" rtl="0" eaLnBrk="1" latinLnBrk="0" hangingPunct="1">
      <a:defRPr sz="4142" kern="1200">
        <a:solidFill>
          <a:schemeClr val="tx1"/>
        </a:solidFill>
        <a:latin typeface="+mn-lt"/>
        <a:ea typeface="+mn-ea"/>
        <a:cs typeface="+mn-cs"/>
      </a:defRPr>
    </a:lvl6pPr>
    <a:lvl7pPr marL="9403659" algn="l" defTabSz="3134552" rtl="0" eaLnBrk="1" latinLnBrk="0" hangingPunct="1">
      <a:defRPr sz="4142" kern="1200">
        <a:solidFill>
          <a:schemeClr val="tx1"/>
        </a:solidFill>
        <a:latin typeface="+mn-lt"/>
        <a:ea typeface="+mn-ea"/>
        <a:cs typeface="+mn-cs"/>
      </a:defRPr>
    </a:lvl7pPr>
    <a:lvl8pPr marL="10970935" algn="l" defTabSz="3134552" rtl="0" eaLnBrk="1" latinLnBrk="0" hangingPunct="1">
      <a:defRPr sz="4142" kern="1200">
        <a:solidFill>
          <a:schemeClr val="tx1"/>
        </a:solidFill>
        <a:latin typeface="+mn-lt"/>
        <a:ea typeface="+mn-ea"/>
        <a:cs typeface="+mn-cs"/>
      </a:defRPr>
    </a:lvl8pPr>
    <a:lvl9pPr marL="12538212" algn="l" defTabSz="3134552" rtl="0" eaLnBrk="1" latinLnBrk="0" hangingPunct="1">
      <a:defRPr sz="414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3886561"/>
            <a:ext cx="7542610" cy="646309"/>
          </a:xfrm>
          <a:prstGeom prst="rect">
            <a:avLst/>
          </a:prstGeom>
        </p:spPr>
        <p:txBody>
          <a:bodyPr wrap="square" lIns="228589" tIns="228589" rIns="228589" bIns="228589" anchor="t" anchorCtr="0">
            <a:spAutoFit/>
          </a:bodyPr>
          <a:lstStyle>
            <a:lvl1pPr marL="0" indent="0">
              <a:buNone/>
              <a:defRPr sz="1200">
                <a:solidFill>
                  <a:schemeClr val="accent5">
                    <a:lumMod val="50000"/>
                  </a:schemeClr>
                </a:solidFill>
                <a:latin typeface="Century Gothic" panose="020B0502020202020204" pitchFamily="34"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333407"/>
            <a:ext cx="7536656" cy="471981"/>
          </a:xfrm>
          <a:prstGeom prst="rect">
            <a:avLst/>
          </a:prstGeom>
          <a:solidFill>
            <a:schemeClr val="accent5">
              <a:lumMod val="50000"/>
            </a:schemeClr>
          </a:solidFill>
        </p:spPr>
        <p:txBody>
          <a:bodyPr lIns="91436" tIns="91436" rIns="91436" bIns="91436" anchor="t" anchorCtr="0">
            <a:spAutoFit/>
          </a:bodyPr>
          <a:lstStyle>
            <a:lvl1pPr marL="0" indent="0" algn="ctr">
              <a:buNone/>
              <a:defRPr sz="1867"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109249"/>
            <a:ext cx="7537847" cy="47198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1867"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3886561"/>
            <a:ext cx="7536656" cy="646309"/>
          </a:xfrm>
          <a:prstGeom prst="rect">
            <a:avLst/>
          </a:prstGeom>
        </p:spPr>
        <p:txBody>
          <a:bodyPr wrap="square" lIns="228589" tIns="228589" rIns="228589" bIns="228589" anchor="t" anchorCtr="0">
            <a:spAutoFit/>
          </a:bodyPr>
          <a:lstStyle>
            <a:lvl1pPr marL="0" indent="0">
              <a:buNone/>
              <a:defRPr sz="1200">
                <a:solidFill>
                  <a:schemeClr val="accent5">
                    <a:lumMod val="50000"/>
                  </a:schemeClr>
                </a:solidFill>
                <a:latin typeface="Century Gothic" panose="020B0502020202020204" pitchFamily="34"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2" y="3333407"/>
            <a:ext cx="7536656" cy="471981"/>
          </a:xfrm>
          <a:prstGeom prst="rect">
            <a:avLst/>
          </a:prstGeom>
          <a:solidFill>
            <a:schemeClr val="accent5">
              <a:lumMod val="50000"/>
            </a:schemeClr>
          </a:solidFill>
        </p:spPr>
        <p:txBody>
          <a:bodyPr lIns="91436" tIns="91436" rIns="91436" bIns="91436" anchor="t" anchorCtr="0">
            <a:spAutoFit/>
          </a:bodyPr>
          <a:lstStyle>
            <a:lvl1pPr marL="0" indent="0" algn="ctr">
              <a:buNone/>
              <a:defRPr sz="1867"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7" y="3886561"/>
            <a:ext cx="7536656" cy="646309"/>
          </a:xfrm>
          <a:prstGeom prst="rect">
            <a:avLst/>
          </a:prstGeom>
        </p:spPr>
        <p:txBody>
          <a:bodyPr wrap="square" lIns="228589" tIns="228589" rIns="228589" bIns="228589" anchor="t" anchorCtr="0">
            <a:spAutoFit/>
          </a:bodyPr>
          <a:lstStyle>
            <a:lvl1pPr marL="0" indent="0">
              <a:buNone/>
              <a:defRPr sz="1200">
                <a:solidFill>
                  <a:schemeClr val="accent5">
                    <a:lumMod val="50000"/>
                  </a:schemeClr>
                </a:solidFill>
                <a:latin typeface="Century Gothic" panose="020B0502020202020204" pitchFamily="34"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333407"/>
            <a:ext cx="7543800" cy="471981"/>
          </a:xfrm>
          <a:prstGeom prst="rect">
            <a:avLst/>
          </a:prstGeom>
          <a:solidFill>
            <a:schemeClr val="accent5">
              <a:lumMod val="50000"/>
            </a:schemeClr>
          </a:solidFill>
        </p:spPr>
        <p:txBody>
          <a:bodyPr lIns="91436" tIns="91436" rIns="91436" bIns="91436" anchor="t" anchorCtr="0">
            <a:spAutoFit/>
          </a:bodyPr>
          <a:lstStyle>
            <a:lvl1pPr marL="0" indent="0" algn="ctr">
              <a:buNone/>
              <a:defRPr sz="1867"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19" y="3333407"/>
            <a:ext cx="7535264" cy="47198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1867"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19" y="3886561"/>
            <a:ext cx="7535264" cy="646309"/>
          </a:xfrm>
          <a:prstGeom prst="rect">
            <a:avLst/>
          </a:prstGeom>
        </p:spPr>
        <p:txBody>
          <a:bodyPr wrap="square" lIns="228589" tIns="228589" rIns="228589" bIns="228589" anchor="t" anchorCtr="0">
            <a:spAutoFit/>
          </a:bodyPr>
          <a:lstStyle>
            <a:lvl1pPr marL="0" indent="0">
              <a:buNone/>
              <a:defRPr sz="1200">
                <a:solidFill>
                  <a:schemeClr val="accent5">
                    <a:lumMod val="50000"/>
                  </a:schemeClr>
                </a:solidFill>
                <a:latin typeface="Century Gothic" panose="020B0502020202020204" pitchFamily="34"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19" y="9149399"/>
            <a:ext cx="7535264" cy="47198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1867"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9641841"/>
            <a:ext cx="7539038" cy="646309"/>
          </a:xfrm>
          <a:prstGeom prst="rect">
            <a:avLst/>
          </a:prstGeom>
        </p:spPr>
        <p:txBody>
          <a:bodyPr wrap="square" lIns="228589" tIns="228589" rIns="228589" bIns="228589" anchor="t" anchorCtr="0">
            <a:spAutoFit/>
          </a:bodyPr>
          <a:lstStyle>
            <a:lvl1pPr marL="0" indent="0">
              <a:buNone/>
              <a:defRPr sz="1200">
                <a:solidFill>
                  <a:schemeClr val="accent5">
                    <a:lumMod val="50000"/>
                  </a:schemeClr>
                </a:solidFill>
                <a:latin typeface="Century Gothic" panose="020B0502020202020204" pitchFamily="34"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19" y="16753841"/>
            <a:ext cx="7535264" cy="47198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1867"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256537"/>
            <a:ext cx="7539038" cy="646309"/>
          </a:xfrm>
          <a:prstGeom prst="rect">
            <a:avLst/>
          </a:prstGeom>
        </p:spPr>
        <p:txBody>
          <a:bodyPr wrap="square" lIns="228589" tIns="228589" rIns="228589" bIns="228589" anchor="t" anchorCtr="0">
            <a:spAutoFit/>
          </a:bodyPr>
          <a:lstStyle>
            <a:lvl1pPr marL="0" indent="0">
              <a:buNone/>
              <a:defRPr sz="1200">
                <a:solidFill>
                  <a:schemeClr val="accent5">
                    <a:lumMod val="50000"/>
                  </a:schemeClr>
                </a:solidFill>
                <a:latin typeface="Century Gothic" panose="020B0502020202020204" pitchFamily="34"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9601941"/>
            <a:ext cx="7542610" cy="646309"/>
          </a:xfrm>
          <a:prstGeom prst="rect">
            <a:avLst/>
          </a:prstGeom>
        </p:spPr>
        <p:txBody>
          <a:bodyPr wrap="square" lIns="228589" tIns="228589" rIns="228589" bIns="228589" anchor="t" anchorCtr="0">
            <a:spAutoFit/>
          </a:bodyPr>
          <a:lstStyle>
            <a:lvl1pPr marL="0" indent="0">
              <a:buNone/>
              <a:defRPr sz="1200">
                <a:solidFill>
                  <a:schemeClr val="accent5">
                    <a:lumMod val="50000"/>
                  </a:schemeClr>
                </a:solidFill>
                <a:latin typeface="Century Gothic" panose="020B0502020202020204" pitchFamily="34"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1670526"/>
            <a:ext cx="23999226" cy="379656"/>
          </a:xfrm>
          <a:prstGeom prst="rect">
            <a:avLst/>
          </a:prstGeom>
        </p:spPr>
        <p:txBody>
          <a:bodyPr anchor="t" anchorCtr="0">
            <a:spAutoFit/>
          </a:bodyPr>
          <a:lstStyle>
            <a:lvl1pPr marL="0" indent="0" algn="ctr">
              <a:buFontTx/>
              <a:buNone/>
              <a:defRPr sz="1867">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1041830"/>
            <a:ext cx="23999226" cy="543675"/>
          </a:xfrm>
          <a:prstGeom prst="rect">
            <a:avLst/>
          </a:prstGeom>
        </p:spPr>
        <p:txBody>
          <a:bodyPr anchor="t" anchorCtr="0">
            <a:spAutoFit/>
          </a:bodyPr>
          <a:lstStyle>
            <a:lvl1pPr marL="0" indent="0" algn="ctr">
              <a:buFontTx/>
              <a:buNone/>
              <a:defRPr sz="2933">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310542"/>
            <a:ext cx="23999226" cy="646331"/>
          </a:xfrm>
          <a:prstGeom prst="rect">
            <a:avLst/>
          </a:prstGeom>
        </p:spPr>
        <p:txBody>
          <a:bodyPr anchor="t" anchorCtr="0">
            <a:spAutoFit/>
          </a:bodyPr>
          <a:lstStyle>
            <a:lvl1pPr marL="0" indent="0" algn="ctr">
              <a:buFontTx/>
              <a:buNone/>
              <a:defRPr sz="3600" b="1">
                <a:solidFill>
                  <a:schemeClr val="bg1"/>
                </a:solidFill>
                <a:latin typeface="Century Gothic" panose="020B0502020202020204" pitchFamily="34" charset="0"/>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4252321"/>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668358"/>
            <a:ext cx="7536656"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44201"/>
            <a:ext cx="7537847"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2" y="3668358"/>
            <a:ext cx="7536656"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7"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668358"/>
            <a:ext cx="7543800"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19" y="3668358"/>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19" y="4252321"/>
            <a:ext cx="7535264"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19" y="9484351"/>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2"/>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19" y="17088793"/>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298"/>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9967702"/>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2255965"/>
            <a:ext cx="23999226" cy="853440"/>
          </a:xfrm>
          <a:prstGeom prst="rect">
            <a:avLst/>
          </a:prstGeom>
        </p:spPr>
        <p:txBody>
          <a:bodyPr>
            <a:normAutofit/>
          </a:bodyPr>
          <a:lstStyle>
            <a:lvl1pPr marL="0" indent="0" algn="ctr">
              <a:buFontTx/>
              <a:buNone/>
              <a:defRPr sz="4000">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1402525"/>
            <a:ext cx="23999226" cy="853440"/>
          </a:xfrm>
          <a:prstGeom prst="rect">
            <a:avLst/>
          </a:prstGeom>
        </p:spPr>
        <p:txBody>
          <a:bodyPr anchor="t" anchorCtr="1">
            <a:normAutofit/>
          </a:bodyPr>
          <a:lstStyle>
            <a:lvl1pPr marL="0" indent="0" algn="ctr">
              <a:buFontTx/>
              <a:buNone/>
              <a:defRPr sz="5867">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310542"/>
            <a:ext cx="23999226" cy="1091982"/>
          </a:xfrm>
          <a:prstGeom prst="rect">
            <a:avLst/>
          </a:prstGeom>
        </p:spPr>
        <p:txBody>
          <a:bodyPr anchor="t" anchorCtr="1">
            <a:normAutofit/>
          </a:bodyPr>
          <a:lstStyle>
            <a:lvl1pPr marL="0" indent="0" algn="ctr">
              <a:buFontTx/>
              <a:buNone/>
              <a:defRPr sz="7667" b="1">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703D5-BF2F-DF41-7EEE-50B26CAB4433}"/>
              </a:ext>
            </a:extLst>
          </p:cNvPr>
          <p:cNvSpPr/>
          <p:nvPr userDrawn="1"/>
        </p:nvSpPr>
        <p:spPr>
          <a:xfrm>
            <a:off x="0" y="21384683"/>
            <a:ext cx="32918400" cy="6088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10" name="Text Box 14"/>
          <p:cNvSpPr txBox="1">
            <a:spLocks noChangeArrowheads="1"/>
          </p:cNvSpPr>
          <p:nvPr/>
        </p:nvSpPr>
        <p:spPr bwMode="auto">
          <a:xfrm>
            <a:off x="489679" y="21567921"/>
            <a:ext cx="1885950" cy="224417"/>
          </a:xfrm>
          <a:prstGeom prst="rect">
            <a:avLst/>
          </a:prstGeom>
          <a:noFill/>
          <a:ln w="9525">
            <a:noFill/>
            <a:miter lim="800000"/>
            <a:headEnd/>
            <a:tailEnd/>
          </a:ln>
          <a:effectLst/>
        </p:spPr>
        <p:txBody>
          <a:bodyPr lIns="60842" tIns="30415" rIns="60842" bIns="30415">
            <a:spAutoFit/>
          </a:bodyPr>
          <a:lstStyle/>
          <a:p>
            <a:pPr eaLnBrk="0" hangingPunct="0">
              <a:lnSpc>
                <a:spcPct val="65000"/>
              </a:lnSpc>
              <a:spcBef>
                <a:spcPct val="50000"/>
              </a:spcBef>
              <a:defRPr/>
            </a:pPr>
            <a:r>
              <a:rPr lang="en-US" sz="333"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33"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E5ED0136-E6E9-E340-DCD6-5053BABFBFE4}"/>
              </a:ext>
            </a:extLst>
          </p:cNvPr>
          <p:cNvGrpSpPr/>
          <p:nvPr userDrawn="1"/>
        </p:nvGrpSpPr>
        <p:grpSpPr>
          <a:xfrm>
            <a:off x="0" y="9399"/>
            <a:ext cx="32918400" cy="2876111"/>
            <a:chOff x="0" y="-1"/>
            <a:chExt cx="12192000" cy="1219223"/>
          </a:xfrm>
        </p:grpSpPr>
        <p:sp>
          <p:nvSpPr>
            <p:cNvPr id="7" name="Document 6">
              <a:extLst>
                <a:ext uri="{FF2B5EF4-FFF2-40B4-BE49-F238E27FC236}">
                  <a16:creationId xmlns:a16="http://schemas.microsoft.com/office/drawing/2014/main" id="{F27200FE-D213-3004-DA26-3B8202A2AB23}"/>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a:p>
          </p:txBody>
        </p:sp>
        <p:sp>
          <p:nvSpPr>
            <p:cNvPr id="8" name="Document 7">
              <a:extLst>
                <a:ext uri="{FF2B5EF4-FFF2-40B4-BE49-F238E27FC236}">
                  <a16:creationId xmlns:a16="http://schemas.microsoft.com/office/drawing/2014/main" id="{BB4B2C32-5D48-98BC-A030-3CCE7D871E0A}"/>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5" dirty="0"/>
            </a:p>
          </p:txBody>
        </p:sp>
      </p:grpSp>
      <p:graphicFrame>
        <p:nvGraphicFramePr>
          <p:cNvPr id="12" name="Table 11">
            <a:extLst>
              <a:ext uri="{FF2B5EF4-FFF2-40B4-BE49-F238E27FC236}">
                <a16:creationId xmlns:a16="http://schemas.microsoft.com/office/drawing/2014/main" id="{9631A715-ABDD-C916-FF3F-590B3A828BD8}"/>
              </a:ext>
            </a:extLst>
          </p:cNvPr>
          <p:cNvGraphicFramePr>
            <a:graphicFrameLocks noGrp="1"/>
          </p:cNvGraphicFramePr>
          <p:nvPr userDrawn="1">
            <p:extLst>
              <p:ext uri="{D42A27DB-BD31-4B8C-83A1-F6EECF244321}">
                <p14:modId xmlns:p14="http://schemas.microsoft.com/office/powerpoint/2010/main" val="4281770255"/>
              </p:ext>
            </p:extLst>
          </p:nvPr>
        </p:nvGraphicFramePr>
        <p:xfrm>
          <a:off x="-7958340" y="9399"/>
          <a:ext cx="7332652" cy="21786147"/>
        </p:xfrm>
        <a:graphic>
          <a:graphicData uri="http://schemas.openxmlformats.org/drawingml/2006/table">
            <a:tbl>
              <a:tblPr firstRow="1" bandRow="1">
                <a:tableStyleId>{5C22544A-7EE6-4342-B048-85BDC9FD1C3A}</a:tableStyleId>
              </a:tblPr>
              <a:tblGrid>
                <a:gridCol w="3144184">
                  <a:extLst>
                    <a:ext uri="{9D8B030D-6E8A-4147-A177-3AD203B41FA5}">
                      <a16:colId xmlns:a16="http://schemas.microsoft.com/office/drawing/2014/main" val="20000"/>
                    </a:ext>
                  </a:extLst>
                </a:gridCol>
                <a:gridCol w="4188468">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r>
                        <a:rPr lang="en-US" sz="1300" dirty="0">
                          <a:solidFill>
                            <a:schemeClr val="bg1"/>
                          </a:solidFill>
                          <a:latin typeface="Arial" panose="020B0604020202020204" pitchFamily="34" charset="0"/>
                          <a:cs typeface="Arial" panose="020B0604020202020204" pitchFamily="34" charset="0"/>
                        </a:rPr>
                        <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200351">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549559">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72BD4B14-1893-B4DB-61A1-412ACC2BFADA}"/>
              </a:ext>
            </a:extLst>
          </p:cNvPr>
          <p:cNvGraphicFramePr>
            <a:graphicFrameLocks noGrp="1"/>
          </p:cNvGraphicFramePr>
          <p:nvPr userDrawn="1">
            <p:extLst>
              <p:ext uri="{D42A27DB-BD31-4B8C-83A1-F6EECF244321}">
                <p14:modId xmlns:p14="http://schemas.microsoft.com/office/powerpoint/2010/main" val="1007574606"/>
              </p:ext>
            </p:extLst>
          </p:nvPr>
        </p:nvGraphicFramePr>
        <p:xfrm>
          <a:off x="33521422" y="-56500"/>
          <a:ext cx="7072641" cy="22050047"/>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734">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8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19255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2520951">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8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
                      </a: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r>
                        <a:rPr lang="en-US" sz="1300" dirty="0">
                          <a:solidFill>
                            <a:schemeClr val="bg1">
                              <a:lumMod val="85000"/>
                            </a:schemeClr>
                          </a:solidFill>
                          <a:latin typeface="Arial"/>
                          <a:cs typeface="Arial"/>
                        </a:rPr>
                        <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92608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1097280" indent="-1097280" algn="l" defTabSz="2926080"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1" algn="l" defTabSz="2926080"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641"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59"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34" kern="1200">
          <a:solidFill>
            <a:schemeClr val="tx1"/>
          </a:solidFill>
          <a:latin typeface="+mn-lt"/>
          <a:ea typeface="+mn-ea"/>
          <a:cs typeface="+mn-cs"/>
        </a:defRPr>
      </a:lvl1pPr>
      <a:lvl2pPr marL="1463040" algn="l" defTabSz="2926080" rtl="0" eaLnBrk="1" latinLnBrk="0" hangingPunct="1">
        <a:defRPr sz="5734" kern="1200">
          <a:solidFill>
            <a:schemeClr val="tx1"/>
          </a:solidFill>
          <a:latin typeface="+mn-lt"/>
          <a:ea typeface="+mn-ea"/>
          <a:cs typeface="+mn-cs"/>
        </a:defRPr>
      </a:lvl2pPr>
      <a:lvl3pPr marL="2926080" algn="l" defTabSz="2926080" rtl="0" eaLnBrk="1" latinLnBrk="0" hangingPunct="1">
        <a:defRPr sz="5734" kern="1200">
          <a:solidFill>
            <a:schemeClr val="tx1"/>
          </a:solidFill>
          <a:latin typeface="+mn-lt"/>
          <a:ea typeface="+mn-ea"/>
          <a:cs typeface="+mn-cs"/>
        </a:defRPr>
      </a:lvl3pPr>
      <a:lvl4pPr marL="4389120" algn="l" defTabSz="2926080" rtl="0" eaLnBrk="1" latinLnBrk="0" hangingPunct="1">
        <a:defRPr sz="5734" kern="1200">
          <a:solidFill>
            <a:schemeClr val="tx1"/>
          </a:solidFill>
          <a:latin typeface="+mn-lt"/>
          <a:ea typeface="+mn-ea"/>
          <a:cs typeface="+mn-cs"/>
        </a:defRPr>
      </a:lvl4pPr>
      <a:lvl5pPr marL="5852160" algn="l" defTabSz="2926080" rtl="0" eaLnBrk="1" latinLnBrk="0" hangingPunct="1">
        <a:defRPr sz="5734" kern="1200">
          <a:solidFill>
            <a:schemeClr val="tx1"/>
          </a:solidFill>
          <a:latin typeface="+mn-lt"/>
          <a:ea typeface="+mn-ea"/>
          <a:cs typeface="+mn-cs"/>
        </a:defRPr>
      </a:lvl5pPr>
      <a:lvl6pPr marL="7315200" algn="l" defTabSz="2926080" rtl="0" eaLnBrk="1" latinLnBrk="0" hangingPunct="1">
        <a:defRPr sz="5734" kern="1200">
          <a:solidFill>
            <a:schemeClr val="tx1"/>
          </a:solidFill>
          <a:latin typeface="+mn-lt"/>
          <a:ea typeface="+mn-ea"/>
          <a:cs typeface="+mn-cs"/>
        </a:defRPr>
      </a:lvl6pPr>
      <a:lvl7pPr marL="8778241" algn="l" defTabSz="2926080" rtl="0" eaLnBrk="1" latinLnBrk="0" hangingPunct="1">
        <a:defRPr sz="5734" kern="1200">
          <a:solidFill>
            <a:schemeClr val="tx1"/>
          </a:solidFill>
          <a:latin typeface="+mn-lt"/>
          <a:ea typeface="+mn-ea"/>
          <a:cs typeface="+mn-cs"/>
        </a:defRPr>
      </a:lvl7pPr>
      <a:lvl8pPr marL="10241280" algn="l" defTabSz="2926080" rtl="0" eaLnBrk="1" latinLnBrk="0" hangingPunct="1">
        <a:defRPr sz="5734" kern="1200">
          <a:solidFill>
            <a:schemeClr val="tx1"/>
          </a:solidFill>
          <a:latin typeface="+mn-lt"/>
          <a:ea typeface="+mn-ea"/>
          <a:cs typeface="+mn-cs"/>
        </a:defRPr>
      </a:lvl8pPr>
      <a:lvl9pPr marL="11704321" algn="l" defTabSz="2926080" rtl="0" eaLnBrk="1" latinLnBrk="0" hangingPunct="1">
        <a:defRPr sz="57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479" y="21593940"/>
            <a:ext cx="1885950" cy="224417"/>
          </a:xfrm>
          <a:prstGeom prst="rect">
            <a:avLst/>
          </a:prstGeom>
          <a:noFill/>
          <a:ln w="9525">
            <a:noFill/>
            <a:miter lim="800000"/>
            <a:headEnd/>
            <a:tailEnd/>
          </a:ln>
          <a:effectLst/>
        </p:spPr>
        <p:txBody>
          <a:bodyPr lIns="60842" tIns="30415" rIns="60842" bIns="30415">
            <a:spAutoFit/>
          </a:bodyPr>
          <a:lstStyle/>
          <a:p>
            <a:pPr eaLnBrk="0" hangingPunct="0">
              <a:lnSpc>
                <a:spcPct val="65000"/>
              </a:lnSpc>
              <a:spcBef>
                <a:spcPct val="50000"/>
              </a:spcBef>
              <a:defRPr/>
            </a:pPr>
            <a:r>
              <a:rPr lang="en-US" sz="333"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3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92608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1097280" indent="-1097280" algn="l" defTabSz="2926080"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1" algn="l" defTabSz="2926080"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641"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59"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34" kern="1200">
          <a:solidFill>
            <a:schemeClr val="tx1"/>
          </a:solidFill>
          <a:latin typeface="+mn-lt"/>
          <a:ea typeface="+mn-ea"/>
          <a:cs typeface="+mn-cs"/>
        </a:defRPr>
      </a:lvl1pPr>
      <a:lvl2pPr marL="1463040" algn="l" defTabSz="2926080" rtl="0" eaLnBrk="1" latinLnBrk="0" hangingPunct="1">
        <a:defRPr sz="5734" kern="1200">
          <a:solidFill>
            <a:schemeClr val="tx1"/>
          </a:solidFill>
          <a:latin typeface="+mn-lt"/>
          <a:ea typeface="+mn-ea"/>
          <a:cs typeface="+mn-cs"/>
        </a:defRPr>
      </a:lvl2pPr>
      <a:lvl3pPr marL="2926080" algn="l" defTabSz="2926080" rtl="0" eaLnBrk="1" latinLnBrk="0" hangingPunct="1">
        <a:defRPr sz="5734" kern="1200">
          <a:solidFill>
            <a:schemeClr val="tx1"/>
          </a:solidFill>
          <a:latin typeface="+mn-lt"/>
          <a:ea typeface="+mn-ea"/>
          <a:cs typeface="+mn-cs"/>
        </a:defRPr>
      </a:lvl3pPr>
      <a:lvl4pPr marL="4389120" algn="l" defTabSz="2926080" rtl="0" eaLnBrk="1" latinLnBrk="0" hangingPunct="1">
        <a:defRPr sz="5734" kern="1200">
          <a:solidFill>
            <a:schemeClr val="tx1"/>
          </a:solidFill>
          <a:latin typeface="+mn-lt"/>
          <a:ea typeface="+mn-ea"/>
          <a:cs typeface="+mn-cs"/>
        </a:defRPr>
      </a:lvl4pPr>
      <a:lvl5pPr marL="5852160" algn="l" defTabSz="2926080" rtl="0" eaLnBrk="1" latinLnBrk="0" hangingPunct="1">
        <a:defRPr sz="5734" kern="1200">
          <a:solidFill>
            <a:schemeClr val="tx1"/>
          </a:solidFill>
          <a:latin typeface="+mn-lt"/>
          <a:ea typeface="+mn-ea"/>
          <a:cs typeface="+mn-cs"/>
        </a:defRPr>
      </a:lvl5pPr>
      <a:lvl6pPr marL="7315200" algn="l" defTabSz="2926080" rtl="0" eaLnBrk="1" latinLnBrk="0" hangingPunct="1">
        <a:defRPr sz="5734" kern="1200">
          <a:solidFill>
            <a:schemeClr val="tx1"/>
          </a:solidFill>
          <a:latin typeface="+mn-lt"/>
          <a:ea typeface="+mn-ea"/>
          <a:cs typeface="+mn-cs"/>
        </a:defRPr>
      </a:lvl6pPr>
      <a:lvl7pPr marL="8778241" algn="l" defTabSz="2926080" rtl="0" eaLnBrk="1" latinLnBrk="0" hangingPunct="1">
        <a:defRPr sz="5734" kern="1200">
          <a:solidFill>
            <a:schemeClr val="tx1"/>
          </a:solidFill>
          <a:latin typeface="+mn-lt"/>
          <a:ea typeface="+mn-ea"/>
          <a:cs typeface="+mn-cs"/>
        </a:defRPr>
      </a:lvl7pPr>
      <a:lvl8pPr marL="10241280" algn="l" defTabSz="2926080" rtl="0" eaLnBrk="1" latinLnBrk="0" hangingPunct="1">
        <a:defRPr sz="5734" kern="1200">
          <a:solidFill>
            <a:schemeClr val="tx1"/>
          </a:solidFill>
          <a:latin typeface="+mn-lt"/>
          <a:ea typeface="+mn-ea"/>
          <a:cs typeface="+mn-cs"/>
        </a:defRPr>
      </a:lvl8pPr>
      <a:lvl9pPr marL="11704321" algn="l" defTabSz="2926080" rtl="0" eaLnBrk="1" latinLnBrk="0" hangingPunct="1">
        <a:defRPr sz="57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B15A-A5D0-CCF3-5253-13C72B1D5BE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BF601BF-2A5B-5C56-BF98-D57CC5FA761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FA128F3-6A57-DD54-BC55-ABC7987AB41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E17A497-46C1-B833-4D36-ADCA71D86349}"/>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6585B3EA-B18E-7FC2-B2CD-2D7E02CF97E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4F5BE437-9F0D-82A7-FBFB-D2DBD5108729}"/>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194151B7-6ED8-F2C6-FE53-92BB5AE7F145}"/>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109607D9-8986-46BB-4981-8DFFD1929625}"/>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D8D252B-839A-3EC0-1EEA-A62A153F85EC}"/>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3725BF2-9AE2-7633-0FAE-711AAE057EFC}"/>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14C41E60-197E-8E8D-43FF-35936D78FF3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0F6D87B7-C12A-12F9-A946-B5E4656EE02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9D2277D-0005-E662-D92E-2AF719434B2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AD1D784A-4141-28D6-4A5F-930A6B66176C}"/>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0AD2DAE7-5392-D4F6-09BD-CBD3734582B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AAE1D3A5-28F2-B404-D4C7-47EB988D933E}"/>
              </a:ext>
            </a:extLst>
          </p:cNvPr>
          <p:cNvSpPr>
            <a:spLocks noGrp="1"/>
          </p:cNvSpPr>
          <p:nvPr>
            <p:ph type="body" sz="quarter" idx="151"/>
          </p:nvPr>
        </p:nvSpPr>
        <p:spPr/>
        <p:txBody>
          <a:bodyPr/>
          <a:lstStyle/>
          <a:p>
            <a:endParaRPr lang="en-US" dirty="0"/>
          </a:p>
        </p:txBody>
      </p:sp>
      <p:sp>
        <p:nvSpPr>
          <p:cNvPr id="18" name="Text Placeholder 17">
            <a:extLst>
              <a:ext uri="{FF2B5EF4-FFF2-40B4-BE49-F238E27FC236}">
                <a16:creationId xmlns:a16="http://schemas.microsoft.com/office/drawing/2014/main" id="{12CD0C50-C7FD-6047-8A81-F714D190A0F7}"/>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58771719"/>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1189</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Lisa K. Harris</cp:lastModifiedBy>
  <cp:revision>67</cp:revision>
  <dcterms:created xsi:type="dcterms:W3CDTF">2012-02-03T19:11:35Z</dcterms:created>
  <dcterms:modified xsi:type="dcterms:W3CDTF">2022-12-09T22:05:49Z</dcterms:modified>
  <cp:category>Research poster templates</cp:category>
</cp:coreProperties>
</file>