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32918400" cy="21945600"/>
  <p:notesSz cx="6858000" cy="9144000"/>
  <p:defaultTextStyle>
    <a:defPPr>
      <a:defRPr lang="en-US"/>
    </a:defPPr>
    <a:lvl1pPr marL="0" algn="l" defTabSz="3134552" rtl="0" eaLnBrk="1" latinLnBrk="0" hangingPunct="1">
      <a:defRPr sz="6142" kern="1200">
        <a:solidFill>
          <a:schemeClr val="tx1"/>
        </a:solidFill>
        <a:latin typeface="+mn-lt"/>
        <a:ea typeface="+mn-ea"/>
        <a:cs typeface="+mn-cs"/>
      </a:defRPr>
    </a:lvl1pPr>
    <a:lvl2pPr marL="1567277" algn="l" defTabSz="3134552" rtl="0" eaLnBrk="1" latinLnBrk="0" hangingPunct="1">
      <a:defRPr sz="6142" kern="1200">
        <a:solidFill>
          <a:schemeClr val="tx1"/>
        </a:solidFill>
        <a:latin typeface="+mn-lt"/>
        <a:ea typeface="+mn-ea"/>
        <a:cs typeface="+mn-cs"/>
      </a:defRPr>
    </a:lvl2pPr>
    <a:lvl3pPr marL="3134552" algn="l" defTabSz="3134552" rtl="0" eaLnBrk="1" latinLnBrk="0" hangingPunct="1">
      <a:defRPr sz="6142" kern="1200">
        <a:solidFill>
          <a:schemeClr val="tx1"/>
        </a:solidFill>
        <a:latin typeface="+mn-lt"/>
        <a:ea typeface="+mn-ea"/>
        <a:cs typeface="+mn-cs"/>
      </a:defRPr>
    </a:lvl3pPr>
    <a:lvl4pPr marL="4701829" algn="l" defTabSz="3134552" rtl="0" eaLnBrk="1" latinLnBrk="0" hangingPunct="1">
      <a:defRPr sz="6142" kern="1200">
        <a:solidFill>
          <a:schemeClr val="tx1"/>
        </a:solidFill>
        <a:latin typeface="+mn-lt"/>
        <a:ea typeface="+mn-ea"/>
        <a:cs typeface="+mn-cs"/>
      </a:defRPr>
    </a:lvl4pPr>
    <a:lvl5pPr marL="6269105" algn="l" defTabSz="3134552" rtl="0" eaLnBrk="1" latinLnBrk="0" hangingPunct="1">
      <a:defRPr sz="6142" kern="1200">
        <a:solidFill>
          <a:schemeClr val="tx1"/>
        </a:solidFill>
        <a:latin typeface="+mn-lt"/>
        <a:ea typeface="+mn-ea"/>
        <a:cs typeface="+mn-cs"/>
      </a:defRPr>
    </a:lvl5pPr>
    <a:lvl6pPr marL="7836382" algn="l" defTabSz="3134552" rtl="0" eaLnBrk="1" latinLnBrk="0" hangingPunct="1">
      <a:defRPr sz="6142" kern="1200">
        <a:solidFill>
          <a:schemeClr val="tx1"/>
        </a:solidFill>
        <a:latin typeface="+mn-lt"/>
        <a:ea typeface="+mn-ea"/>
        <a:cs typeface="+mn-cs"/>
      </a:defRPr>
    </a:lvl6pPr>
    <a:lvl7pPr marL="9403659" algn="l" defTabSz="3134552" rtl="0" eaLnBrk="1" latinLnBrk="0" hangingPunct="1">
      <a:defRPr sz="6142" kern="1200">
        <a:solidFill>
          <a:schemeClr val="tx1"/>
        </a:solidFill>
        <a:latin typeface="+mn-lt"/>
        <a:ea typeface="+mn-ea"/>
        <a:cs typeface="+mn-cs"/>
      </a:defRPr>
    </a:lvl7pPr>
    <a:lvl8pPr marL="10970935" algn="l" defTabSz="3134552" rtl="0" eaLnBrk="1" latinLnBrk="0" hangingPunct="1">
      <a:defRPr sz="6142" kern="1200">
        <a:solidFill>
          <a:schemeClr val="tx1"/>
        </a:solidFill>
        <a:latin typeface="+mn-lt"/>
        <a:ea typeface="+mn-ea"/>
        <a:cs typeface="+mn-cs"/>
      </a:defRPr>
    </a:lvl8pPr>
    <a:lvl9pPr marL="12538212" algn="l" defTabSz="3134552" rtl="0" eaLnBrk="1" latinLnBrk="0" hangingPunct="1">
      <a:defRPr sz="614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p:scale>
          <a:sx n="41" d="100"/>
          <a:sy n="41" d="100"/>
        </p:scale>
        <p:origin x="2070"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134552" rtl="0" eaLnBrk="1" latinLnBrk="0" hangingPunct="1">
      <a:defRPr sz="4142" kern="1200">
        <a:solidFill>
          <a:schemeClr val="tx1"/>
        </a:solidFill>
        <a:latin typeface="+mn-lt"/>
        <a:ea typeface="+mn-ea"/>
        <a:cs typeface="+mn-cs"/>
      </a:defRPr>
    </a:lvl1pPr>
    <a:lvl2pPr marL="1567277" algn="l" defTabSz="3134552" rtl="0" eaLnBrk="1" latinLnBrk="0" hangingPunct="1">
      <a:defRPr sz="4142" kern="1200">
        <a:solidFill>
          <a:schemeClr val="tx1"/>
        </a:solidFill>
        <a:latin typeface="+mn-lt"/>
        <a:ea typeface="+mn-ea"/>
        <a:cs typeface="+mn-cs"/>
      </a:defRPr>
    </a:lvl2pPr>
    <a:lvl3pPr marL="3134552" algn="l" defTabSz="3134552" rtl="0" eaLnBrk="1" latinLnBrk="0" hangingPunct="1">
      <a:defRPr sz="4142" kern="1200">
        <a:solidFill>
          <a:schemeClr val="tx1"/>
        </a:solidFill>
        <a:latin typeface="+mn-lt"/>
        <a:ea typeface="+mn-ea"/>
        <a:cs typeface="+mn-cs"/>
      </a:defRPr>
    </a:lvl3pPr>
    <a:lvl4pPr marL="4701829" algn="l" defTabSz="3134552" rtl="0" eaLnBrk="1" latinLnBrk="0" hangingPunct="1">
      <a:defRPr sz="4142" kern="1200">
        <a:solidFill>
          <a:schemeClr val="tx1"/>
        </a:solidFill>
        <a:latin typeface="+mn-lt"/>
        <a:ea typeface="+mn-ea"/>
        <a:cs typeface="+mn-cs"/>
      </a:defRPr>
    </a:lvl4pPr>
    <a:lvl5pPr marL="6269105" algn="l" defTabSz="3134552" rtl="0" eaLnBrk="1" latinLnBrk="0" hangingPunct="1">
      <a:defRPr sz="4142" kern="1200">
        <a:solidFill>
          <a:schemeClr val="tx1"/>
        </a:solidFill>
        <a:latin typeface="+mn-lt"/>
        <a:ea typeface="+mn-ea"/>
        <a:cs typeface="+mn-cs"/>
      </a:defRPr>
    </a:lvl5pPr>
    <a:lvl6pPr marL="7836382" algn="l" defTabSz="3134552" rtl="0" eaLnBrk="1" latinLnBrk="0" hangingPunct="1">
      <a:defRPr sz="4142" kern="1200">
        <a:solidFill>
          <a:schemeClr val="tx1"/>
        </a:solidFill>
        <a:latin typeface="+mn-lt"/>
        <a:ea typeface="+mn-ea"/>
        <a:cs typeface="+mn-cs"/>
      </a:defRPr>
    </a:lvl6pPr>
    <a:lvl7pPr marL="9403659" algn="l" defTabSz="3134552" rtl="0" eaLnBrk="1" latinLnBrk="0" hangingPunct="1">
      <a:defRPr sz="4142" kern="1200">
        <a:solidFill>
          <a:schemeClr val="tx1"/>
        </a:solidFill>
        <a:latin typeface="+mn-lt"/>
        <a:ea typeface="+mn-ea"/>
        <a:cs typeface="+mn-cs"/>
      </a:defRPr>
    </a:lvl7pPr>
    <a:lvl8pPr marL="10970935" algn="l" defTabSz="3134552" rtl="0" eaLnBrk="1" latinLnBrk="0" hangingPunct="1">
      <a:defRPr sz="4142" kern="1200">
        <a:solidFill>
          <a:schemeClr val="tx1"/>
        </a:solidFill>
        <a:latin typeface="+mn-lt"/>
        <a:ea typeface="+mn-ea"/>
        <a:cs typeface="+mn-cs"/>
      </a:defRPr>
    </a:lvl8pPr>
    <a:lvl9pPr marL="12538212" algn="l" defTabSz="3134552" rtl="0" eaLnBrk="1" latinLnBrk="0" hangingPunct="1">
      <a:defRPr sz="41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1991" y="7624781"/>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991" y="7024013"/>
            <a:ext cx="6858000" cy="533474"/>
          </a:xfrm>
          <a:prstGeom prst="rect">
            <a:avLst/>
          </a:prstGeom>
          <a:noFill/>
        </p:spPr>
        <p:txBody>
          <a:bodyPr wrap="square" lIns="91436" tIns="91436" rIns="91436" bIns="91436" anchor="ctr" anchorCtr="0">
            <a:noAutofit/>
          </a:bodyPr>
          <a:lstStyle>
            <a:lvl1pPr marL="0" indent="0" algn="l">
              <a:buNone/>
              <a:defRPr sz="2667"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691991" y="11101318"/>
            <a:ext cx="6858000" cy="533474"/>
          </a:xfrm>
          <a:prstGeom prst="rect">
            <a:avLst/>
          </a:prstGeom>
          <a:noFill/>
        </p:spPr>
        <p:txBody>
          <a:bodyPr wrap="square" lIns="91436" tIns="91436" rIns="91436" bIns="91436" anchor="ctr" anchorCtr="0">
            <a:noAutofit/>
          </a:bodyPr>
          <a:lstStyle>
            <a:lvl1pPr marL="0" indent="0" algn="l">
              <a:buNone/>
              <a:defRPr sz="2667"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691991" y="15664838"/>
            <a:ext cx="6858000" cy="533474"/>
          </a:xfrm>
          <a:prstGeom prst="rect">
            <a:avLst/>
          </a:prstGeom>
          <a:noFill/>
        </p:spPr>
        <p:txBody>
          <a:bodyPr wrap="square" lIns="91436" tIns="91436" rIns="91436" bIns="91436" anchor="ctr" anchorCtr="0">
            <a:noAutofit/>
          </a:bodyPr>
          <a:lstStyle>
            <a:lvl1pPr marL="0" indent="0" algn="l">
              <a:buNone/>
              <a:defRPr sz="2667"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691991" y="16246848"/>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374600" y="14005474"/>
            <a:ext cx="6858000" cy="595091"/>
          </a:xfrm>
          <a:prstGeom prst="rect">
            <a:avLst/>
          </a:prstGeom>
          <a:noFill/>
        </p:spPr>
        <p:txBody>
          <a:bodyPr wrap="square" lIns="91436" tIns="91436" rIns="91436" bIns="91436" anchor="ctr" anchorCtr="0">
            <a:spAutoFit/>
          </a:bodyPr>
          <a:lstStyle>
            <a:lvl1pPr marL="0" indent="0" algn="l">
              <a:buNone/>
              <a:defRPr sz="2667"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25374600" y="14628721"/>
            <a:ext cx="6858000" cy="789874"/>
          </a:xfrm>
          <a:prstGeom prst="rect">
            <a:avLst/>
          </a:prstGeom>
        </p:spPr>
        <p:txBody>
          <a:bodyPr wrap="square" lIns="228589" tIns="228589" rIns="228589" bIns="228589">
            <a:sp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91991" y="11658319"/>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9601200" y="2415381"/>
            <a:ext cx="13061373" cy="5201617"/>
          </a:xfrm>
          <a:prstGeom prst="rect">
            <a:avLst/>
          </a:prstGeom>
        </p:spPr>
        <p:txBody>
          <a:bodyPr wrap="square" anchor="t" anchorCtr="0">
            <a:spAutoFit/>
          </a:bodyPr>
          <a:lstStyle>
            <a:lvl1pPr marL="0" indent="0" algn="l">
              <a:buFontTx/>
              <a:buNone/>
              <a:defRPr sz="11067" b="1">
                <a:solidFill>
                  <a:schemeClr val="bg1"/>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16459200" y="15064509"/>
            <a:ext cx="6172200" cy="5486400"/>
          </a:xfrm>
          <a:prstGeom prst="rect">
            <a:avLst/>
          </a:prstGeom>
        </p:spPr>
        <p:txBody>
          <a:bodyPr anchor="ctr" anchorCtr="0"/>
          <a:lstStyle>
            <a:lvl1pPr marL="0" indent="0" algn="ctr">
              <a:buNone/>
              <a:defRPr sz="5867">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691991" y="3209295"/>
            <a:ext cx="6858000" cy="943843"/>
          </a:xfrm>
          <a:prstGeom prst="rect">
            <a:avLst/>
          </a:prstGeom>
        </p:spPr>
        <p:txBody>
          <a:bodyPr anchor="t" anchorCtr="0">
            <a:noAutofit/>
          </a:bodyPr>
          <a:lstStyle>
            <a:lvl1pPr marL="0" indent="0" algn="l">
              <a:buFontTx/>
              <a:buNone/>
              <a:defRPr sz="2933" b="1">
                <a:solidFill>
                  <a:schemeClr val="tx2"/>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691991" y="4196748"/>
            <a:ext cx="6858000" cy="943843"/>
          </a:xfrm>
          <a:prstGeom prst="rect">
            <a:avLst/>
          </a:prstGeom>
        </p:spPr>
        <p:txBody>
          <a:bodyPr anchor="t" anchorCtr="0">
            <a:noAutofit/>
          </a:bodyPr>
          <a:lstStyle>
            <a:lvl1pPr marL="0" indent="0" algn="l">
              <a:buFontTx/>
              <a:buNone/>
              <a:defRPr sz="2400" b="1">
                <a:solidFill>
                  <a:schemeClr val="tx2"/>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25405773" y="1289705"/>
            <a:ext cx="6858000" cy="595091"/>
          </a:xfrm>
          <a:prstGeom prst="rect">
            <a:avLst/>
          </a:prstGeom>
          <a:noFill/>
        </p:spPr>
        <p:txBody>
          <a:bodyPr wrap="square" lIns="91436" tIns="91436" rIns="91436" bIns="91436" anchor="ctr" anchorCtr="0">
            <a:spAutoFit/>
          </a:bodyPr>
          <a:lstStyle>
            <a:lvl1pPr marL="0" indent="0" algn="l">
              <a:buNone/>
              <a:defRPr sz="2667"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25405773" y="1921288"/>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691991" y="1283929"/>
            <a:ext cx="6858001" cy="1858071"/>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Poster Title</a:t>
            </a:r>
          </a:p>
        </p:txBody>
      </p:sp>
    </p:spTree>
  </p:cSld>
  <p:clrMapOvr>
    <a:masterClrMapping/>
  </p:clrMapOvr>
  <p:extLst mod="1">
    <p:ext uri="{DCECCB84-F9BA-43D5-87BE-67443E8EF086}">
      <p15:sldGuideLst xmlns:p15="http://schemas.microsoft.com/office/powerpoint/2012/main">
        <p15:guide id="2" pos="4752" userDrawn="1">
          <p15:clr>
            <a:srgbClr val="FBAE40"/>
          </p15:clr>
        </p15:guide>
        <p15:guide id="3" pos="15984" userDrawn="1">
          <p15:clr>
            <a:srgbClr val="FBAE40"/>
          </p15:clr>
        </p15:guide>
        <p15:guide id="4" pos="15552" userDrawn="1">
          <p15:clr>
            <a:srgbClr val="FBAE40"/>
          </p15:clr>
        </p15:guide>
        <p15:guide id="5" pos="20304" userDrawn="1">
          <p15:clr>
            <a:srgbClr val="FBAE40"/>
          </p15:clr>
        </p15:guide>
        <p15:guide id="6" pos="5184" userDrawn="1">
          <p15:clr>
            <a:srgbClr val="FBAE40"/>
          </p15:clr>
        </p15:guide>
        <p15:guide id="7" pos="432" userDrawn="1">
          <p15:clr>
            <a:srgbClr val="FBAE40"/>
          </p15:clr>
        </p15:guide>
        <p15:guide id="9" orient="horz" pos="816" userDrawn="1">
          <p15:clr>
            <a:srgbClr val="FBAE40"/>
          </p15:clr>
        </p15:guide>
        <p15:guide id="10" orient="horz" pos="129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1991" y="7624781"/>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991" y="7024013"/>
            <a:ext cx="6858000" cy="533474"/>
          </a:xfrm>
          <a:prstGeom prst="rect">
            <a:avLst/>
          </a:prstGeom>
          <a:noFill/>
        </p:spPr>
        <p:txBody>
          <a:bodyPr wrap="square" lIns="91436" tIns="91436" rIns="91436" bIns="91436" anchor="ctr" anchorCtr="0">
            <a:noAutofit/>
          </a:bodyPr>
          <a:lstStyle>
            <a:lvl1pPr marL="0" indent="0" algn="l">
              <a:buNone/>
              <a:defRPr sz="2667"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691991" y="11101318"/>
            <a:ext cx="6858000" cy="533474"/>
          </a:xfrm>
          <a:prstGeom prst="rect">
            <a:avLst/>
          </a:prstGeom>
          <a:noFill/>
        </p:spPr>
        <p:txBody>
          <a:bodyPr wrap="square" lIns="91436" tIns="91436" rIns="91436" bIns="91436" anchor="ctr" anchorCtr="0">
            <a:noAutofit/>
          </a:bodyPr>
          <a:lstStyle>
            <a:lvl1pPr marL="0" indent="0" algn="l">
              <a:buNone/>
              <a:defRPr sz="2667"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691991" y="15664838"/>
            <a:ext cx="6858000" cy="533474"/>
          </a:xfrm>
          <a:prstGeom prst="rect">
            <a:avLst/>
          </a:prstGeom>
          <a:noFill/>
        </p:spPr>
        <p:txBody>
          <a:bodyPr wrap="square" lIns="91436" tIns="91436" rIns="91436" bIns="91436" anchor="ctr" anchorCtr="0">
            <a:noAutofit/>
          </a:bodyPr>
          <a:lstStyle>
            <a:lvl1pPr marL="0" indent="0" algn="l">
              <a:buNone/>
              <a:defRPr sz="2667"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691991" y="16246848"/>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374600" y="14005474"/>
            <a:ext cx="6858000" cy="595091"/>
          </a:xfrm>
          <a:prstGeom prst="rect">
            <a:avLst/>
          </a:prstGeom>
          <a:noFill/>
        </p:spPr>
        <p:txBody>
          <a:bodyPr wrap="square" lIns="91436" tIns="91436" rIns="91436" bIns="91436" anchor="ctr" anchorCtr="0">
            <a:spAutoFit/>
          </a:bodyPr>
          <a:lstStyle>
            <a:lvl1pPr marL="0" indent="0" algn="l">
              <a:buNone/>
              <a:defRPr sz="2667"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25374600" y="14628721"/>
            <a:ext cx="6858000" cy="789874"/>
          </a:xfrm>
          <a:prstGeom prst="rect">
            <a:avLst/>
          </a:prstGeom>
        </p:spPr>
        <p:txBody>
          <a:bodyPr wrap="square" lIns="228589" tIns="228589" rIns="228589" bIns="228589">
            <a:sp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91991" y="11658319"/>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9601200" y="2415381"/>
            <a:ext cx="13061373" cy="5201617"/>
          </a:xfrm>
          <a:prstGeom prst="rect">
            <a:avLst/>
          </a:prstGeom>
        </p:spPr>
        <p:txBody>
          <a:bodyPr wrap="square" anchor="t" anchorCtr="0">
            <a:spAutoFit/>
          </a:bodyPr>
          <a:lstStyle>
            <a:lvl1pPr marL="0" indent="0" algn="l">
              <a:buFontTx/>
              <a:buNone/>
              <a:defRPr sz="11067" b="1">
                <a:solidFill>
                  <a:schemeClr val="bg1"/>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16459200" y="15064509"/>
            <a:ext cx="6172200" cy="5486400"/>
          </a:xfrm>
          <a:prstGeom prst="rect">
            <a:avLst/>
          </a:prstGeom>
        </p:spPr>
        <p:txBody>
          <a:bodyPr anchor="ctr" anchorCtr="0"/>
          <a:lstStyle>
            <a:lvl1pPr marL="0" indent="0" algn="ctr">
              <a:buNone/>
              <a:defRPr sz="5867">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691991" y="3209295"/>
            <a:ext cx="6858000" cy="943843"/>
          </a:xfrm>
          <a:prstGeom prst="rect">
            <a:avLst/>
          </a:prstGeom>
        </p:spPr>
        <p:txBody>
          <a:bodyPr anchor="t" anchorCtr="0">
            <a:noAutofit/>
          </a:bodyPr>
          <a:lstStyle>
            <a:lvl1pPr marL="0" indent="0" algn="l">
              <a:buFontTx/>
              <a:buNone/>
              <a:defRPr sz="2933" b="1">
                <a:solidFill>
                  <a:schemeClr val="tx2"/>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691991" y="4196748"/>
            <a:ext cx="6858000" cy="943843"/>
          </a:xfrm>
          <a:prstGeom prst="rect">
            <a:avLst/>
          </a:prstGeom>
        </p:spPr>
        <p:txBody>
          <a:bodyPr anchor="t" anchorCtr="0">
            <a:noAutofit/>
          </a:bodyPr>
          <a:lstStyle>
            <a:lvl1pPr marL="0" indent="0" algn="l">
              <a:buFontTx/>
              <a:buNone/>
              <a:defRPr sz="2400" b="1">
                <a:solidFill>
                  <a:schemeClr val="tx2"/>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25405773" y="1289705"/>
            <a:ext cx="6858000" cy="595091"/>
          </a:xfrm>
          <a:prstGeom prst="rect">
            <a:avLst/>
          </a:prstGeom>
          <a:noFill/>
        </p:spPr>
        <p:txBody>
          <a:bodyPr wrap="square" lIns="91436" tIns="91436" rIns="91436" bIns="91436" anchor="ctr" anchorCtr="0">
            <a:spAutoFit/>
          </a:bodyPr>
          <a:lstStyle>
            <a:lvl1pPr marL="0" indent="0" algn="l">
              <a:buNone/>
              <a:defRPr sz="2667"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25405773" y="1921288"/>
            <a:ext cx="6858000" cy="636057"/>
          </a:xfrm>
          <a:prstGeom prst="rect">
            <a:avLst/>
          </a:prstGeom>
        </p:spPr>
        <p:txBody>
          <a:bodyPr wrap="square" lIns="228589" tIns="228589" rIns="228589" bIns="228589">
            <a:noAutofit/>
          </a:bodyPr>
          <a:lstStyle>
            <a:lvl1pPr marL="0" indent="0">
              <a:buNone/>
              <a:defRPr sz="2133">
                <a:solidFill>
                  <a:schemeClr val="tx2"/>
                </a:solidFill>
                <a:latin typeface="Calibri" panose="020F0502020204030204" pitchFamily="34" charset="0"/>
                <a:cs typeface="Calibri" panose="020F0502020204030204" pitchFamily="34"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691991" y="1283929"/>
            <a:ext cx="6858001" cy="1858071"/>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mod="1">
    <p:ext uri="{DCECCB84-F9BA-43D5-87BE-67443E8EF086}">
      <p15:sldGuideLst xmlns:p15="http://schemas.microsoft.com/office/powerpoint/2012/main">
        <p15:guide id="2" pos="4752" userDrawn="1">
          <p15:clr>
            <a:srgbClr val="FBAE40"/>
          </p15:clr>
        </p15:guide>
        <p15:guide id="3" pos="15984" userDrawn="1">
          <p15:clr>
            <a:srgbClr val="FBAE40"/>
          </p15:clr>
        </p15:guide>
        <p15:guide id="4" pos="15552" userDrawn="1">
          <p15:clr>
            <a:srgbClr val="FBAE40"/>
          </p15:clr>
        </p15:guide>
        <p15:guide id="5" pos="20304" userDrawn="1">
          <p15:clr>
            <a:srgbClr val="FBAE40"/>
          </p15:clr>
        </p15:guide>
        <p15:guide id="6" pos="5184" userDrawn="1">
          <p15:clr>
            <a:srgbClr val="FBAE40"/>
          </p15:clr>
        </p15:guide>
        <p15:guide id="7" pos="432" userDrawn="1">
          <p15:clr>
            <a:srgbClr val="FBAE40"/>
          </p15:clr>
        </p15:guide>
        <p15:guide id="9" orient="horz" pos="816" userDrawn="1">
          <p15:clr>
            <a:srgbClr val="FBAE40"/>
          </p15:clr>
        </p15:guide>
        <p15:guide id="10" orient="horz" pos="129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2883"/>
            <a:ext cx="32918400" cy="2198231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10" name="Text Box 14"/>
          <p:cNvSpPr txBox="1">
            <a:spLocks noChangeArrowheads="1"/>
          </p:cNvSpPr>
          <p:nvPr/>
        </p:nvSpPr>
        <p:spPr bwMode="auto">
          <a:xfrm>
            <a:off x="1175479" y="21593940"/>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1268251"/>
            <a:ext cx="32918400" cy="6857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2882"/>
            <a:ext cx="32918400" cy="6857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8229600" y="-2883"/>
            <a:ext cx="16459200" cy="21945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19"/>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525507" y="21374560"/>
            <a:ext cx="6218612" cy="405554"/>
          </a:xfrm>
          <a:prstGeom prst="rect">
            <a:avLst/>
          </a:prstGeom>
          <a:noFill/>
          <a:ln w="9525">
            <a:noFill/>
            <a:miter lim="800000"/>
            <a:headEnd/>
            <a:tailEnd/>
          </a:ln>
          <a:effectLst/>
        </p:spPr>
        <p:txBody>
          <a:bodyPr wrap="square" lIns="173063" tIns="86516" rIns="173063" bIns="86516">
            <a:spAutoFit/>
          </a:bodyPr>
          <a:lstStyle/>
          <a:p>
            <a:pPr eaLnBrk="0" hangingPunct="0">
              <a:lnSpc>
                <a:spcPts val="515"/>
              </a:lnSpc>
              <a:spcBef>
                <a:spcPct val="50000"/>
              </a:spcBef>
              <a:defRPr/>
            </a:pPr>
            <a:r>
              <a:rPr lang="en-US" sz="700" b="1" dirty="0">
                <a:solidFill>
                  <a:schemeClr val="bg1">
                    <a:lumMod val="50000"/>
                  </a:schemeClr>
                </a:solidFill>
                <a:latin typeface="Arial" charset="0"/>
              </a:rPr>
              <a:t>RESEARCH POSTER PRESENTATION TEMPLATE © 2019</a:t>
            </a:r>
          </a:p>
          <a:p>
            <a:pPr eaLnBrk="0" hangingPunct="0">
              <a:lnSpc>
                <a:spcPts val="515"/>
              </a:lnSpc>
              <a:spcBef>
                <a:spcPct val="50000"/>
              </a:spcBef>
              <a:defRPr/>
            </a:pPr>
            <a:r>
              <a:rPr lang="en-US" sz="1333"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7958340" y="9399"/>
          <a:ext cx="7332652" cy="21786147"/>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r>
                        <a:rPr lang="en-US" sz="1300" dirty="0">
                          <a:solidFill>
                            <a:schemeClr val="bg1"/>
                          </a:solidFill>
                          <a:latin typeface="Arial" panose="020B0604020202020204" pitchFamily="34" charset="0"/>
                          <a:cs typeface="Arial" panose="020B0604020202020204" pitchFamily="34" charset="0"/>
                        </a:rPr>
                        <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20035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549559">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33521422" y="-56500"/>
          <a:ext cx="7072641" cy="22050047"/>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734">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8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19255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2520951">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8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r>
                        <a:rPr lang="en-US" sz="1300" dirty="0">
                          <a:solidFill>
                            <a:schemeClr val="bg1">
                              <a:lumMod val="85000"/>
                            </a:schemeClr>
                          </a:solidFill>
                          <a:latin typeface="Arial"/>
                          <a:cs typeface="Arial"/>
                        </a:rPr>
                        <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2883"/>
            <a:ext cx="32918400" cy="2198231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10" name="Text Box 14"/>
          <p:cNvSpPr txBox="1">
            <a:spLocks noChangeArrowheads="1"/>
          </p:cNvSpPr>
          <p:nvPr/>
        </p:nvSpPr>
        <p:spPr bwMode="auto">
          <a:xfrm>
            <a:off x="1175479" y="21593940"/>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1268251"/>
            <a:ext cx="32918400" cy="6857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2882"/>
            <a:ext cx="32918400" cy="6857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8229600" y="-2883"/>
            <a:ext cx="16459200" cy="21945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19"/>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525507" y="21374560"/>
            <a:ext cx="6218612" cy="405554"/>
          </a:xfrm>
          <a:prstGeom prst="rect">
            <a:avLst/>
          </a:prstGeom>
          <a:noFill/>
          <a:ln w="9525">
            <a:noFill/>
            <a:miter lim="800000"/>
            <a:headEnd/>
            <a:tailEnd/>
          </a:ln>
          <a:effectLst/>
        </p:spPr>
        <p:txBody>
          <a:bodyPr wrap="square" lIns="173063" tIns="86516" rIns="173063" bIns="86516">
            <a:spAutoFit/>
          </a:bodyPr>
          <a:lstStyle/>
          <a:p>
            <a:pPr eaLnBrk="0" hangingPunct="0">
              <a:lnSpc>
                <a:spcPts val="515"/>
              </a:lnSpc>
              <a:spcBef>
                <a:spcPct val="50000"/>
              </a:spcBef>
              <a:defRPr/>
            </a:pPr>
            <a:r>
              <a:rPr lang="en-US" sz="700" b="1" dirty="0">
                <a:solidFill>
                  <a:schemeClr val="bg1">
                    <a:lumMod val="50000"/>
                  </a:schemeClr>
                </a:solidFill>
                <a:latin typeface="Arial" charset="0"/>
              </a:rPr>
              <a:t>RESEARCH POSTER PRESENTATION TEMPLATE © 2019</a:t>
            </a:r>
          </a:p>
          <a:p>
            <a:pPr eaLnBrk="0" hangingPunct="0">
              <a:lnSpc>
                <a:spcPts val="515"/>
              </a:lnSpc>
              <a:spcBef>
                <a:spcPct val="50000"/>
              </a:spcBef>
              <a:defRPr/>
            </a:pPr>
            <a:r>
              <a:rPr lang="en-US" sz="1333"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4E7DA59-2404-F940-AB16-3000C9D38836}"/>
              </a:ext>
            </a:extLst>
          </p:cNvPr>
          <p:cNvSpPr>
            <a:spLocks noGrp="1"/>
          </p:cNvSpPr>
          <p:nvPr>
            <p:ph type="body" sz="quarter" idx="10"/>
          </p:nvPr>
        </p:nvSpPr>
        <p:spPr/>
        <p:txBody>
          <a:bodyPr/>
          <a:lstStyle/>
          <a:p>
            <a:endParaRPr lang="en-US"/>
          </a:p>
        </p:txBody>
      </p:sp>
      <p:sp>
        <p:nvSpPr>
          <p:cNvPr id="18" name="Text Placeholder 17">
            <a:extLst>
              <a:ext uri="{FF2B5EF4-FFF2-40B4-BE49-F238E27FC236}">
                <a16:creationId xmlns:a16="http://schemas.microsoft.com/office/drawing/2014/main" id="{B7FDE71C-B466-2241-8074-F003B01B4F9F}"/>
              </a:ext>
            </a:extLst>
          </p:cNvPr>
          <p:cNvSpPr>
            <a:spLocks noGrp="1"/>
          </p:cNvSpPr>
          <p:nvPr>
            <p:ph type="body" sz="quarter" idx="11"/>
          </p:nvPr>
        </p:nvSpPr>
        <p:spPr/>
        <p:txBody>
          <a:bodyPr/>
          <a:lstStyle/>
          <a:p>
            <a:endParaRPr lang="en-US"/>
          </a:p>
        </p:txBody>
      </p:sp>
      <p:sp>
        <p:nvSpPr>
          <p:cNvPr id="19" name="Text Placeholder 18">
            <a:extLst>
              <a:ext uri="{FF2B5EF4-FFF2-40B4-BE49-F238E27FC236}">
                <a16:creationId xmlns:a16="http://schemas.microsoft.com/office/drawing/2014/main" id="{8717B25D-9D4A-1941-BDCF-A843A732BDDA}"/>
              </a:ext>
            </a:extLst>
          </p:cNvPr>
          <p:cNvSpPr>
            <a:spLocks noGrp="1"/>
          </p:cNvSpPr>
          <p:nvPr>
            <p:ph type="body" sz="quarter" idx="20"/>
          </p:nvPr>
        </p:nvSpPr>
        <p:spPr/>
        <p:txBody>
          <a:bodyPr/>
          <a:lstStyle/>
          <a:p>
            <a:endParaRPr lang="en-US"/>
          </a:p>
        </p:txBody>
      </p:sp>
      <p:sp>
        <p:nvSpPr>
          <p:cNvPr id="20" name="Text Placeholder 19">
            <a:extLst>
              <a:ext uri="{FF2B5EF4-FFF2-40B4-BE49-F238E27FC236}">
                <a16:creationId xmlns:a16="http://schemas.microsoft.com/office/drawing/2014/main" id="{8CEC88B4-601E-5648-AABB-A5549E013645}"/>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2B2F6538-B8B9-9B49-9DF3-A68A9ABB3D94}"/>
              </a:ext>
            </a:extLst>
          </p:cNvPr>
          <p:cNvSpPr>
            <a:spLocks noGrp="1"/>
          </p:cNvSpPr>
          <p:nvPr>
            <p:ph type="body" sz="quarter" idx="28"/>
          </p:nvPr>
        </p:nvSpPr>
        <p:spPr/>
        <p:txBody>
          <a:bodyPr/>
          <a:lstStyle/>
          <a:p>
            <a:endParaRPr lang="en-US"/>
          </a:p>
        </p:txBody>
      </p:sp>
      <p:sp>
        <p:nvSpPr>
          <p:cNvPr id="22" name="Text Placeholder 21">
            <a:extLst>
              <a:ext uri="{FF2B5EF4-FFF2-40B4-BE49-F238E27FC236}">
                <a16:creationId xmlns:a16="http://schemas.microsoft.com/office/drawing/2014/main" id="{FB3537EB-7133-E049-ABB3-6DDC8A47B65B}"/>
              </a:ext>
            </a:extLst>
          </p:cNvPr>
          <p:cNvSpPr>
            <a:spLocks noGrp="1"/>
          </p:cNvSpPr>
          <p:nvPr>
            <p:ph type="body" sz="quarter" idx="29"/>
          </p:nvPr>
        </p:nvSpPr>
        <p:spPr/>
        <p:txBody>
          <a:bodyPr/>
          <a:lstStyle/>
          <a:p>
            <a:endParaRPr lang="en-US"/>
          </a:p>
        </p:txBody>
      </p:sp>
      <p:sp>
        <p:nvSpPr>
          <p:cNvPr id="23" name="Text Placeholder 22">
            <a:extLst>
              <a:ext uri="{FF2B5EF4-FFF2-40B4-BE49-F238E27FC236}">
                <a16:creationId xmlns:a16="http://schemas.microsoft.com/office/drawing/2014/main" id="{749C5BA6-076B-2A49-A1CF-02551F816FF1}"/>
              </a:ext>
            </a:extLst>
          </p:cNvPr>
          <p:cNvSpPr>
            <a:spLocks noGrp="1"/>
          </p:cNvSpPr>
          <p:nvPr>
            <p:ph type="body" sz="quarter" idx="30"/>
          </p:nvPr>
        </p:nvSpPr>
        <p:spPr/>
        <p:txBody>
          <a:bodyPr/>
          <a:lstStyle/>
          <a:p>
            <a:endParaRPr lang="en-US"/>
          </a:p>
        </p:txBody>
      </p:sp>
      <p:sp>
        <p:nvSpPr>
          <p:cNvPr id="24" name="Text Placeholder 23">
            <a:extLst>
              <a:ext uri="{FF2B5EF4-FFF2-40B4-BE49-F238E27FC236}">
                <a16:creationId xmlns:a16="http://schemas.microsoft.com/office/drawing/2014/main" id="{04C12DA0-72E9-7245-A596-E069725C2ABC}"/>
              </a:ext>
            </a:extLst>
          </p:cNvPr>
          <p:cNvSpPr>
            <a:spLocks noGrp="1"/>
          </p:cNvSpPr>
          <p:nvPr>
            <p:ph type="body" sz="quarter" idx="96"/>
          </p:nvPr>
        </p:nvSpPr>
        <p:spPr/>
        <p:txBody>
          <a:bodyPr/>
          <a:lstStyle/>
          <a:p>
            <a:endParaRPr lang="en-US"/>
          </a:p>
        </p:txBody>
      </p:sp>
      <p:sp>
        <p:nvSpPr>
          <p:cNvPr id="25" name="Text Placeholder 24">
            <a:extLst>
              <a:ext uri="{FF2B5EF4-FFF2-40B4-BE49-F238E27FC236}">
                <a16:creationId xmlns:a16="http://schemas.microsoft.com/office/drawing/2014/main" id="{29994D04-7C15-C148-BE2D-AD657AAEF15E}"/>
              </a:ext>
            </a:extLst>
          </p:cNvPr>
          <p:cNvSpPr>
            <a:spLocks noGrp="1"/>
          </p:cNvSpPr>
          <p:nvPr>
            <p:ph type="body" sz="quarter" idx="154"/>
          </p:nvPr>
        </p:nvSpPr>
        <p:spPr>
          <a:xfrm>
            <a:off x="9601200" y="2415381"/>
            <a:ext cx="13061373" cy="1795428"/>
          </a:xfrm>
        </p:spPr>
        <p:txBody>
          <a:bodyPr/>
          <a:lstStyle/>
          <a:p>
            <a:endParaRPr lang="en-US"/>
          </a:p>
        </p:txBody>
      </p:sp>
      <p:sp>
        <p:nvSpPr>
          <p:cNvPr id="26" name="Picture Placeholder 25">
            <a:extLst>
              <a:ext uri="{FF2B5EF4-FFF2-40B4-BE49-F238E27FC236}">
                <a16:creationId xmlns:a16="http://schemas.microsoft.com/office/drawing/2014/main" id="{5B9C7C8F-A601-1249-B036-FEF93CFE1FC8}"/>
              </a:ext>
            </a:extLst>
          </p:cNvPr>
          <p:cNvSpPr>
            <a:spLocks noGrp="1"/>
          </p:cNvSpPr>
          <p:nvPr>
            <p:ph type="pic" sz="quarter" idx="155"/>
          </p:nvPr>
        </p:nvSpPr>
        <p:spPr/>
      </p:sp>
      <p:sp>
        <p:nvSpPr>
          <p:cNvPr id="28" name="Text Placeholder 27">
            <a:extLst>
              <a:ext uri="{FF2B5EF4-FFF2-40B4-BE49-F238E27FC236}">
                <a16:creationId xmlns:a16="http://schemas.microsoft.com/office/drawing/2014/main" id="{E213558D-69AA-E643-AE61-0A3BA464E76C}"/>
              </a:ext>
            </a:extLst>
          </p:cNvPr>
          <p:cNvSpPr>
            <a:spLocks noGrp="1"/>
          </p:cNvSpPr>
          <p:nvPr>
            <p:ph type="body" sz="quarter" idx="157"/>
          </p:nvPr>
        </p:nvSpPr>
        <p:spPr/>
        <p:txBody>
          <a:bodyPr/>
          <a:lstStyle/>
          <a:p>
            <a:endParaRPr lang="en-US"/>
          </a:p>
        </p:txBody>
      </p:sp>
      <p:sp>
        <p:nvSpPr>
          <p:cNvPr id="29" name="Text Placeholder 28">
            <a:extLst>
              <a:ext uri="{FF2B5EF4-FFF2-40B4-BE49-F238E27FC236}">
                <a16:creationId xmlns:a16="http://schemas.microsoft.com/office/drawing/2014/main" id="{D195F3F8-46B6-F84F-91EF-12EAF459C14D}"/>
              </a:ext>
            </a:extLst>
          </p:cNvPr>
          <p:cNvSpPr>
            <a:spLocks noGrp="1"/>
          </p:cNvSpPr>
          <p:nvPr>
            <p:ph type="body" sz="quarter" idx="158"/>
          </p:nvPr>
        </p:nvSpPr>
        <p:spPr/>
        <p:txBody>
          <a:bodyPr/>
          <a:lstStyle/>
          <a:p>
            <a:endParaRPr lang="en-US"/>
          </a:p>
        </p:txBody>
      </p:sp>
      <p:sp>
        <p:nvSpPr>
          <p:cNvPr id="30" name="Text Placeholder 29">
            <a:extLst>
              <a:ext uri="{FF2B5EF4-FFF2-40B4-BE49-F238E27FC236}">
                <a16:creationId xmlns:a16="http://schemas.microsoft.com/office/drawing/2014/main" id="{DC7212AC-BE8E-ED48-A9F4-BDCF9F158B5E}"/>
              </a:ext>
            </a:extLst>
          </p:cNvPr>
          <p:cNvSpPr>
            <a:spLocks noGrp="1"/>
          </p:cNvSpPr>
          <p:nvPr>
            <p:ph type="body" sz="quarter" idx="163"/>
          </p:nvPr>
        </p:nvSpPr>
        <p:spPr/>
        <p:txBody>
          <a:bodyPr/>
          <a:lstStyle/>
          <a:p>
            <a:endParaRPr lang="en-US"/>
          </a:p>
        </p:txBody>
      </p:sp>
      <p:sp>
        <p:nvSpPr>
          <p:cNvPr id="31" name="Text Placeholder 30">
            <a:extLst>
              <a:ext uri="{FF2B5EF4-FFF2-40B4-BE49-F238E27FC236}">
                <a16:creationId xmlns:a16="http://schemas.microsoft.com/office/drawing/2014/main" id="{228ED3A4-03D2-AD4C-B3F2-296FEB85D426}"/>
              </a:ext>
            </a:extLst>
          </p:cNvPr>
          <p:cNvSpPr>
            <a:spLocks noGrp="1"/>
          </p:cNvSpPr>
          <p:nvPr>
            <p:ph type="body" sz="quarter" idx="164"/>
          </p:nvPr>
        </p:nvSpPr>
        <p:spPr/>
        <p:txBody>
          <a:bodyPr/>
          <a:lstStyle/>
          <a:p>
            <a:endParaRPr lang="en-US"/>
          </a:p>
        </p:txBody>
      </p:sp>
      <p:sp>
        <p:nvSpPr>
          <p:cNvPr id="27" name="Text Placeholder 26">
            <a:extLst>
              <a:ext uri="{FF2B5EF4-FFF2-40B4-BE49-F238E27FC236}">
                <a16:creationId xmlns:a16="http://schemas.microsoft.com/office/drawing/2014/main" id="{7C8C3BFB-E760-3844-B88E-37D24EC0843D}"/>
              </a:ext>
            </a:extLst>
          </p:cNvPr>
          <p:cNvSpPr>
            <a:spLocks noGrp="1"/>
          </p:cNvSpPr>
          <p:nvPr>
            <p:ph type="body" sz="quarter" idx="156"/>
          </p:nvPr>
        </p:nvSpPr>
        <p:spPr/>
        <p:txBody>
          <a:bodyPr/>
          <a:lstStyle/>
          <a:p>
            <a:endParaRPr lang="en-US"/>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933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Lisa K. Harris</cp:lastModifiedBy>
  <cp:revision>88</cp:revision>
  <dcterms:created xsi:type="dcterms:W3CDTF">2012-02-03T19:11:35Z</dcterms:created>
  <dcterms:modified xsi:type="dcterms:W3CDTF">2022-12-09T22:04:11Z</dcterms:modified>
</cp:coreProperties>
</file>