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32918400" cy="21945600"/>
  <p:notesSz cx="6858000" cy="9144000"/>
  <p:defaultTextStyle>
    <a:defPPr>
      <a:defRPr lang="en-US"/>
    </a:defPPr>
    <a:lvl1pPr marL="0" algn="l" defTabSz="3134552" rtl="0" eaLnBrk="1" latinLnBrk="0" hangingPunct="1">
      <a:defRPr sz="6142" kern="1200">
        <a:solidFill>
          <a:schemeClr val="tx1"/>
        </a:solidFill>
        <a:latin typeface="+mn-lt"/>
        <a:ea typeface="+mn-ea"/>
        <a:cs typeface="+mn-cs"/>
      </a:defRPr>
    </a:lvl1pPr>
    <a:lvl2pPr marL="1567277" algn="l" defTabSz="3134552" rtl="0" eaLnBrk="1" latinLnBrk="0" hangingPunct="1">
      <a:defRPr sz="6142" kern="1200">
        <a:solidFill>
          <a:schemeClr val="tx1"/>
        </a:solidFill>
        <a:latin typeface="+mn-lt"/>
        <a:ea typeface="+mn-ea"/>
        <a:cs typeface="+mn-cs"/>
      </a:defRPr>
    </a:lvl2pPr>
    <a:lvl3pPr marL="3134552" algn="l" defTabSz="3134552" rtl="0" eaLnBrk="1" latinLnBrk="0" hangingPunct="1">
      <a:defRPr sz="6142" kern="1200">
        <a:solidFill>
          <a:schemeClr val="tx1"/>
        </a:solidFill>
        <a:latin typeface="+mn-lt"/>
        <a:ea typeface="+mn-ea"/>
        <a:cs typeface="+mn-cs"/>
      </a:defRPr>
    </a:lvl3pPr>
    <a:lvl4pPr marL="4701829" algn="l" defTabSz="3134552" rtl="0" eaLnBrk="1" latinLnBrk="0" hangingPunct="1">
      <a:defRPr sz="6142" kern="1200">
        <a:solidFill>
          <a:schemeClr val="tx1"/>
        </a:solidFill>
        <a:latin typeface="+mn-lt"/>
        <a:ea typeface="+mn-ea"/>
        <a:cs typeface="+mn-cs"/>
      </a:defRPr>
    </a:lvl4pPr>
    <a:lvl5pPr marL="6269105" algn="l" defTabSz="3134552" rtl="0" eaLnBrk="1" latinLnBrk="0" hangingPunct="1">
      <a:defRPr sz="6142" kern="1200">
        <a:solidFill>
          <a:schemeClr val="tx1"/>
        </a:solidFill>
        <a:latin typeface="+mn-lt"/>
        <a:ea typeface="+mn-ea"/>
        <a:cs typeface="+mn-cs"/>
      </a:defRPr>
    </a:lvl5pPr>
    <a:lvl6pPr marL="7836382" algn="l" defTabSz="3134552" rtl="0" eaLnBrk="1" latinLnBrk="0" hangingPunct="1">
      <a:defRPr sz="6142" kern="1200">
        <a:solidFill>
          <a:schemeClr val="tx1"/>
        </a:solidFill>
        <a:latin typeface="+mn-lt"/>
        <a:ea typeface="+mn-ea"/>
        <a:cs typeface="+mn-cs"/>
      </a:defRPr>
    </a:lvl6pPr>
    <a:lvl7pPr marL="9403659" algn="l" defTabSz="3134552" rtl="0" eaLnBrk="1" latinLnBrk="0" hangingPunct="1">
      <a:defRPr sz="6142" kern="1200">
        <a:solidFill>
          <a:schemeClr val="tx1"/>
        </a:solidFill>
        <a:latin typeface="+mn-lt"/>
        <a:ea typeface="+mn-ea"/>
        <a:cs typeface="+mn-cs"/>
      </a:defRPr>
    </a:lvl7pPr>
    <a:lvl8pPr marL="10970935" algn="l" defTabSz="3134552" rtl="0" eaLnBrk="1" latinLnBrk="0" hangingPunct="1">
      <a:defRPr sz="6142" kern="1200">
        <a:solidFill>
          <a:schemeClr val="tx1"/>
        </a:solidFill>
        <a:latin typeface="+mn-lt"/>
        <a:ea typeface="+mn-ea"/>
        <a:cs typeface="+mn-cs"/>
      </a:defRPr>
    </a:lvl8pPr>
    <a:lvl9pPr marL="12538212" algn="l" defTabSz="3134552" rtl="0" eaLnBrk="1" latinLnBrk="0" hangingPunct="1">
      <a:defRPr sz="61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orient="horz" pos="192" userDrawn="1">
          <p15:clr>
            <a:srgbClr val="A4A3A4"/>
          </p15:clr>
        </p15:guide>
        <p15:guide id="3" orient="horz" pos="13440" userDrawn="1">
          <p15:clr>
            <a:srgbClr val="A4A3A4"/>
          </p15:clr>
        </p15:guide>
        <p15:guide id="4" orient="horz" userDrawn="1">
          <p15:clr>
            <a:srgbClr val="A4A3A4"/>
          </p15:clr>
        </p15:guide>
        <p15:guide id="5" pos="198" userDrawn="1">
          <p15:clr>
            <a:srgbClr val="A4A3A4"/>
          </p15:clr>
        </p15:guide>
        <p15:guide id="6" pos="2053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varScale="1">
        <p:scale>
          <a:sx n="34" d="100"/>
          <a:sy n="34" d="100"/>
        </p:scale>
        <p:origin x="1932" y="138"/>
      </p:cViewPr>
      <p:guideLst>
        <p:guide orient="horz" pos="2212"/>
        <p:guide orient="horz" pos="192"/>
        <p:guide orient="horz" pos="13440"/>
        <p:guide orient="horz"/>
        <p:guide pos="198"/>
        <p:guide pos="2053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12/9/2022</a:t>
            </a:fld>
            <a:endParaRPr lang="en-US" dirty="0"/>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3134552" rtl="0" eaLnBrk="1" latinLnBrk="0" hangingPunct="1">
      <a:defRPr sz="4142" kern="1200">
        <a:solidFill>
          <a:schemeClr val="tx1"/>
        </a:solidFill>
        <a:latin typeface="+mn-lt"/>
        <a:ea typeface="+mn-ea"/>
        <a:cs typeface="+mn-cs"/>
      </a:defRPr>
    </a:lvl1pPr>
    <a:lvl2pPr marL="1567277" algn="l" defTabSz="3134552" rtl="0" eaLnBrk="1" latinLnBrk="0" hangingPunct="1">
      <a:defRPr sz="4142" kern="1200">
        <a:solidFill>
          <a:schemeClr val="tx1"/>
        </a:solidFill>
        <a:latin typeface="+mn-lt"/>
        <a:ea typeface="+mn-ea"/>
        <a:cs typeface="+mn-cs"/>
      </a:defRPr>
    </a:lvl2pPr>
    <a:lvl3pPr marL="3134552" algn="l" defTabSz="3134552" rtl="0" eaLnBrk="1" latinLnBrk="0" hangingPunct="1">
      <a:defRPr sz="4142" kern="1200">
        <a:solidFill>
          <a:schemeClr val="tx1"/>
        </a:solidFill>
        <a:latin typeface="+mn-lt"/>
        <a:ea typeface="+mn-ea"/>
        <a:cs typeface="+mn-cs"/>
      </a:defRPr>
    </a:lvl3pPr>
    <a:lvl4pPr marL="4701829" algn="l" defTabSz="3134552" rtl="0" eaLnBrk="1" latinLnBrk="0" hangingPunct="1">
      <a:defRPr sz="4142" kern="1200">
        <a:solidFill>
          <a:schemeClr val="tx1"/>
        </a:solidFill>
        <a:latin typeface="+mn-lt"/>
        <a:ea typeface="+mn-ea"/>
        <a:cs typeface="+mn-cs"/>
      </a:defRPr>
    </a:lvl4pPr>
    <a:lvl5pPr marL="6269105" algn="l" defTabSz="3134552" rtl="0" eaLnBrk="1" latinLnBrk="0" hangingPunct="1">
      <a:defRPr sz="4142" kern="1200">
        <a:solidFill>
          <a:schemeClr val="tx1"/>
        </a:solidFill>
        <a:latin typeface="+mn-lt"/>
        <a:ea typeface="+mn-ea"/>
        <a:cs typeface="+mn-cs"/>
      </a:defRPr>
    </a:lvl5pPr>
    <a:lvl6pPr marL="7836382" algn="l" defTabSz="3134552" rtl="0" eaLnBrk="1" latinLnBrk="0" hangingPunct="1">
      <a:defRPr sz="4142" kern="1200">
        <a:solidFill>
          <a:schemeClr val="tx1"/>
        </a:solidFill>
        <a:latin typeface="+mn-lt"/>
        <a:ea typeface="+mn-ea"/>
        <a:cs typeface="+mn-cs"/>
      </a:defRPr>
    </a:lvl6pPr>
    <a:lvl7pPr marL="9403659" algn="l" defTabSz="3134552" rtl="0" eaLnBrk="1" latinLnBrk="0" hangingPunct="1">
      <a:defRPr sz="4142" kern="1200">
        <a:solidFill>
          <a:schemeClr val="tx1"/>
        </a:solidFill>
        <a:latin typeface="+mn-lt"/>
        <a:ea typeface="+mn-ea"/>
        <a:cs typeface="+mn-cs"/>
      </a:defRPr>
    </a:lvl7pPr>
    <a:lvl8pPr marL="10970935" algn="l" defTabSz="3134552" rtl="0" eaLnBrk="1" latinLnBrk="0" hangingPunct="1">
      <a:defRPr sz="4142" kern="1200">
        <a:solidFill>
          <a:schemeClr val="tx1"/>
        </a:solidFill>
        <a:latin typeface="+mn-lt"/>
        <a:ea typeface="+mn-ea"/>
        <a:cs typeface="+mn-cs"/>
      </a:defRPr>
    </a:lvl8pPr>
    <a:lvl9pPr marL="12538212" algn="l" defTabSz="3134552" rtl="0" eaLnBrk="1" latinLnBrk="0" hangingPunct="1">
      <a:defRPr sz="4142"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4252321"/>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44201"/>
            <a:ext cx="7537847"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2"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7"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68358"/>
            <a:ext cx="7543800"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19" y="3668358"/>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19" y="4252321"/>
            <a:ext cx="7535264"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19" y="9484351"/>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2"/>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19" y="17088793"/>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8"/>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9967702"/>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2255965"/>
            <a:ext cx="23999226" cy="853440"/>
          </a:xfrm>
          <a:prstGeom prst="rect">
            <a:avLst/>
          </a:prstGeom>
        </p:spPr>
        <p:txBody>
          <a:bodyPr>
            <a:normAutofit/>
          </a:bodyPr>
          <a:lstStyle>
            <a:lvl1pPr marL="0" indent="0" algn="ctr">
              <a:buFontTx/>
              <a:buNone/>
              <a:defRPr sz="4000">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1402525"/>
            <a:ext cx="23999226" cy="853440"/>
          </a:xfrm>
          <a:prstGeom prst="rect">
            <a:avLst/>
          </a:prstGeom>
        </p:spPr>
        <p:txBody>
          <a:bodyPr anchor="t" anchorCtr="1">
            <a:normAutofit/>
          </a:bodyPr>
          <a:lstStyle>
            <a:lvl1pPr marL="0" indent="0" algn="ctr">
              <a:buFontTx/>
              <a:buNone/>
              <a:defRPr sz="5867">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310542"/>
            <a:ext cx="23999226" cy="1091982"/>
          </a:xfrm>
          <a:prstGeom prst="rect">
            <a:avLst/>
          </a:prstGeom>
        </p:spPr>
        <p:txBody>
          <a:bodyPr anchor="t" anchorCtr="1">
            <a:normAutofit/>
          </a:bodyPr>
          <a:lstStyle>
            <a:lvl1pPr marL="0" indent="0" algn="ctr">
              <a:buFontTx/>
              <a:buNone/>
              <a:defRPr sz="7667" b="1">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44756" y="4252321"/>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8371"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369" y="9444201"/>
            <a:ext cx="7537847"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8595121"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8595122" y="3668358"/>
            <a:ext cx="7536656"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6789007" y="4252321"/>
            <a:ext cx="7536656"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6783053" y="3668358"/>
            <a:ext cx="7543800" cy="564314"/>
          </a:xfrm>
          <a:prstGeom prst="rect">
            <a:avLst/>
          </a:prstGeom>
          <a:noFill/>
        </p:spPr>
        <p:txBody>
          <a:bodyPr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5042719" y="3668358"/>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5042719" y="4252321"/>
            <a:ext cx="7535264"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5042719" y="9484351"/>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5042719" y="10007602"/>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5042719" y="17088793"/>
            <a:ext cx="7535264" cy="564314"/>
          </a:xfrm>
          <a:prstGeom prst="rect">
            <a:avLst/>
          </a:prstGeom>
          <a:noFill/>
        </p:spPr>
        <p:txBody>
          <a:bodyPr wrap="square" lIns="91436" tIns="91436" rIns="91436" bIns="91436" anchor="ctr" anchorCtr="0">
            <a:spAutoFit/>
          </a:bodyPr>
          <a:lstStyle>
            <a:lvl1pPr marL="0" indent="0" algn="ctr">
              <a:buNone/>
              <a:defRPr sz="2467"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5042719" y="17622298"/>
            <a:ext cx="7539038"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44756" y="9967702"/>
            <a:ext cx="7542610" cy="718188"/>
          </a:xfrm>
          <a:prstGeom prst="rect">
            <a:avLst/>
          </a:prstGeom>
        </p:spPr>
        <p:txBody>
          <a:bodyPr wrap="square" lIns="228589" tIns="228589" rIns="228589" bIns="228589">
            <a:spAutoFit/>
          </a:bodyPr>
          <a:lstStyle>
            <a:lvl1pPr marL="0" indent="0">
              <a:buNone/>
              <a:defRPr sz="1667">
                <a:solidFill>
                  <a:schemeClr val="accent5">
                    <a:lumMod val="50000"/>
                  </a:schemeClr>
                </a:solidFill>
                <a:latin typeface="Times New Roman" pitchFamily="18" charset="0"/>
                <a:cs typeface="Times New Roman" pitchFamily="18" charset="0"/>
              </a:defRPr>
            </a:lvl1pPr>
            <a:lvl2pPr marL="990600" indent="-381000">
              <a:defRPr sz="1667">
                <a:latin typeface="Trebuchet MS" pitchFamily="34" charset="0"/>
              </a:defRPr>
            </a:lvl2pPr>
            <a:lvl3pPr marL="1371600" indent="-381000">
              <a:defRPr sz="1667">
                <a:latin typeface="Trebuchet MS" pitchFamily="34" charset="0"/>
              </a:defRPr>
            </a:lvl3pPr>
            <a:lvl4pPr marL="1790700" indent="-419100">
              <a:defRPr sz="1667">
                <a:latin typeface="Trebuchet MS" pitchFamily="34" charset="0"/>
              </a:defRPr>
            </a:lvl4pPr>
            <a:lvl5pPr marL="2095500" indent="-304800">
              <a:defRPr sz="166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4449445" y="2255965"/>
            <a:ext cx="23999226" cy="853440"/>
          </a:xfrm>
          <a:prstGeom prst="rect">
            <a:avLst/>
          </a:prstGeom>
        </p:spPr>
        <p:txBody>
          <a:bodyPr>
            <a:normAutofit/>
          </a:bodyPr>
          <a:lstStyle>
            <a:lvl1pPr marL="0" indent="0" algn="ctr">
              <a:buFontTx/>
              <a:buNone/>
              <a:defRPr sz="4000">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affiliations</a:t>
            </a:r>
          </a:p>
        </p:txBody>
      </p:sp>
      <p:sp>
        <p:nvSpPr>
          <p:cNvPr id="78" name="Text Placeholder 76"/>
          <p:cNvSpPr>
            <a:spLocks noGrp="1"/>
          </p:cNvSpPr>
          <p:nvPr>
            <p:ph type="body" sz="quarter" idx="151" hasCustomPrompt="1"/>
          </p:nvPr>
        </p:nvSpPr>
        <p:spPr>
          <a:xfrm>
            <a:off x="4449445" y="1402525"/>
            <a:ext cx="23999226" cy="853440"/>
          </a:xfrm>
          <a:prstGeom prst="rect">
            <a:avLst/>
          </a:prstGeom>
        </p:spPr>
        <p:txBody>
          <a:bodyPr anchor="t" anchorCtr="1">
            <a:normAutofit/>
          </a:bodyPr>
          <a:lstStyle>
            <a:lvl1pPr marL="0" indent="0" algn="ctr">
              <a:buFontTx/>
              <a:buNone/>
              <a:defRPr sz="5867">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authors</a:t>
            </a:r>
          </a:p>
        </p:txBody>
      </p:sp>
      <p:sp>
        <p:nvSpPr>
          <p:cNvPr id="79" name="Text Placeholder 76"/>
          <p:cNvSpPr>
            <a:spLocks noGrp="1"/>
          </p:cNvSpPr>
          <p:nvPr>
            <p:ph type="body" sz="quarter" idx="153" hasCustomPrompt="1"/>
          </p:nvPr>
        </p:nvSpPr>
        <p:spPr>
          <a:xfrm>
            <a:off x="4449445" y="310542"/>
            <a:ext cx="23999226" cy="1091982"/>
          </a:xfrm>
          <a:prstGeom prst="rect">
            <a:avLst/>
          </a:prstGeom>
        </p:spPr>
        <p:txBody>
          <a:bodyPr anchor="t" anchorCtr="1">
            <a:normAutofit/>
          </a:bodyPr>
          <a:lstStyle>
            <a:lvl1pPr marL="0" indent="0" algn="ctr">
              <a:buFontTx/>
              <a:buNone/>
              <a:defRPr sz="7667" b="1">
                <a:solidFill>
                  <a:schemeClr val="accent5">
                    <a:lumMod val="50000"/>
                  </a:schemeClr>
                </a:solidFill>
                <a:latin typeface="+mj-lt"/>
              </a:defRPr>
            </a:lvl1pPr>
            <a:lvl2pPr>
              <a:buFontTx/>
              <a:buNone/>
              <a:defRPr sz="4800"/>
            </a:lvl2pPr>
            <a:lvl3pPr>
              <a:buFontTx/>
              <a:buNone/>
              <a:defRPr sz="4800"/>
            </a:lvl3pPr>
            <a:lvl4pPr>
              <a:buFontTx/>
              <a:buNone/>
              <a:defRPr sz="4800"/>
            </a:lvl4pPr>
            <a:lvl5pPr>
              <a:buFontTx/>
              <a:buNone/>
              <a:defRPr sz="48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21593940"/>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7958340" y="9399"/>
          <a:ext cx="7332652" cy="21786147"/>
        </p:xfrm>
        <a:graphic>
          <a:graphicData uri="http://schemas.openxmlformats.org/drawingml/2006/table">
            <a:tbl>
              <a:tblPr firstRow="1" bandRow="1">
                <a:tableStyleId>{5C22544A-7EE6-4342-B048-85BDC9FD1C3A}</a:tableStyleId>
              </a:tblPr>
              <a:tblGrid>
                <a:gridCol w="3144184">
                  <a:extLst>
                    <a:ext uri="{9D8B030D-6E8A-4147-A177-3AD203B41FA5}">
                      <a16:colId xmlns:a16="http://schemas.microsoft.com/office/drawing/2014/main" val="20000"/>
                    </a:ext>
                  </a:extLst>
                </a:gridCol>
                <a:gridCol w="4188468">
                  <a:extLst>
                    <a:ext uri="{9D8B030D-6E8A-4147-A177-3AD203B41FA5}">
                      <a16:colId xmlns:a16="http://schemas.microsoft.com/office/drawing/2014/main" val="20001"/>
                    </a:ext>
                  </a:extLst>
                </a:gridCol>
              </a:tblGrid>
              <a:tr h="8860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400" b="0" spc="600" dirty="0">
                          <a:solidFill>
                            <a:srgbClr val="1F3A4E"/>
                          </a:solidFill>
                          <a:latin typeface="Arial Black" panose="020B0A04020102020204" pitchFamily="34" charset="0"/>
                        </a:rPr>
                        <a:t>QUICK START GUIDE</a:t>
                      </a:r>
                      <a:br>
                        <a:rPr lang="en-US" sz="2400" b="0" spc="600" dirty="0">
                          <a:solidFill>
                            <a:srgbClr val="1F3A4E"/>
                          </a:solidFill>
                          <a:latin typeface="Arial Black" panose="020B0A04020102020204" pitchFamily="34" charset="0"/>
                        </a:rPr>
                      </a:br>
                      <a:r>
                        <a:rPr lang="en-US" sz="1900" b="1" spc="0" dirty="0">
                          <a:solidFill>
                            <a:srgbClr val="FF0000"/>
                          </a:solidFill>
                          <a:latin typeface="Trebuchet MS" pitchFamily="34" charset="0"/>
                        </a:rPr>
                        <a:t>(THIS SIDEBAR WILL NOT PRINT)</a:t>
                      </a:r>
                      <a:endParaRPr lang="en-US" sz="24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804416">
                <a:tc gridSpan="2">
                  <a:txBody>
                    <a:bodyPr/>
                    <a:lstStyle/>
                    <a:p>
                      <a:pPr defTabSz="3765639"/>
                      <a:r>
                        <a:rPr lang="en-US" sz="1300" i="0" dirty="0">
                          <a:solidFill>
                            <a:srgbClr val="D9D9D9"/>
                          </a:solidFill>
                          <a:latin typeface="Arial"/>
                          <a:cs typeface="Arial"/>
                        </a:rPr>
                        <a:t>This PowerPoint template produces a </a:t>
                      </a:r>
                      <a:r>
                        <a:rPr lang="en-US" sz="1300" i="0" dirty="0">
                          <a:solidFill>
                            <a:srgbClr val="FFC000"/>
                          </a:solidFill>
                          <a:latin typeface="Arial"/>
                          <a:cs typeface="Arial"/>
                        </a:rPr>
                        <a:t>36"x48" </a:t>
                      </a:r>
                      <a:r>
                        <a:rPr lang="en-US" sz="13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the  </a:t>
                      </a:r>
                      <a:r>
                        <a:rPr lang="en-US" sz="1300" i="0" dirty="0">
                          <a:solidFill>
                            <a:srgbClr val="FFC000"/>
                          </a:solidFill>
                          <a:latin typeface="Arial"/>
                          <a:cs typeface="Arial"/>
                        </a:rPr>
                        <a:t>HELP DESK</a:t>
                      </a:r>
                      <a:r>
                        <a:rPr lang="en-US" sz="1300" i="0" baseline="0" dirty="0">
                          <a:solidFill>
                            <a:srgbClr val="D9D9D9"/>
                          </a:solidFill>
                          <a:latin typeface="Arial"/>
                          <a:cs typeface="Arial"/>
                        </a:rPr>
                        <a:t> </a:t>
                      </a:r>
                      <a:r>
                        <a:rPr lang="en-US" sz="1300" i="0" dirty="0">
                          <a:solidFill>
                            <a:srgbClr val="D9D9D9"/>
                          </a:solidFill>
                          <a:latin typeface="Arial"/>
                          <a:cs typeface="Arial"/>
                        </a:rPr>
                        <a:t>tab.</a:t>
                      </a:r>
                    </a:p>
                    <a:p>
                      <a:pPr defTabSz="3765639"/>
                      <a:endParaRPr lang="en-US" sz="1300" i="0" dirty="0">
                        <a:solidFill>
                          <a:srgbClr val="D9D9D9"/>
                        </a:solidFill>
                        <a:latin typeface="Arial"/>
                        <a:cs typeface="Arial"/>
                      </a:endParaRPr>
                    </a:p>
                    <a:p>
                      <a:pPr defTabSz="3765639"/>
                      <a:r>
                        <a:rPr lang="en-US" sz="1300" i="0" dirty="0">
                          <a:solidFill>
                            <a:srgbClr val="D9D9D9"/>
                          </a:solidFill>
                          <a:latin typeface="Arial"/>
                          <a:cs typeface="Arial"/>
                        </a:rPr>
                        <a:t>To print your poster using our same-day professional printing service, go online to </a:t>
                      </a:r>
                      <a:r>
                        <a:rPr lang="en-US" sz="1300" i="0" dirty="0" err="1">
                          <a:solidFill>
                            <a:srgbClr val="FFC000"/>
                          </a:solidFill>
                          <a:latin typeface="Arial"/>
                          <a:cs typeface="Arial"/>
                        </a:rPr>
                        <a:t>PosterPresentations.com</a:t>
                      </a:r>
                      <a:r>
                        <a:rPr lang="en-US" sz="1300" i="0" dirty="0">
                          <a:solidFill>
                            <a:srgbClr val="D9D9D9"/>
                          </a:solidFill>
                          <a:latin typeface="Arial"/>
                          <a:cs typeface="Arial"/>
                        </a:rPr>
                        <a:t> and click on "</a:t>
                      </a:r>
                      <a:r>
                        <a:rPr lang="en-US" sz="1300" i="0" dirty="0">
                          <a:solidFill>
                            <a:srgbClr val="FFC000"/>
                          </a:solidFill>
                          <a:latin typeface="Arial"/>
                          <a:cs typeface="Arial"/>
                        </a:rPr>
                        <a:t>Order your poster</a:t>
                      </a:r>
                      <a:r>
                        <a:rPr lang="en-US" sz="1300" i="0" dirty="0">
                          <a:solidFill>
                            <a:srgbClr val="D9D9D9"/>
                          </a:solidFill>
                          <a:latin typeface="Arial"/>
                          <a:cs typeface="Arial"/>
                        </a:rPr>
                        <a:t>".</a:t>
                      </a:r>
                      <a:endParaRPr lang="en-US" sz="1300" b="1" dirty="0">
                        <a:solidFill>
                          <a:srgbClr val="D9D9D9"/>
                        </a:solidFill>
                        <a:latin typeface="Arial"/>
                        <a:cs typeface="Arial"/>
                      </a:endParaRPr>
                    </a:p>
                  </a:txBody>
                  <a:tcPr marL="137160" marR="68580" marT="91440" marB="3048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3048278">
                <a:tc>
                  <a:txBody>
                    <a:bodyPr/>
                    <a:lstStyle/>
                    <a:p>
                      <a:pPr algn="ctr"/>
                      <a:endParaRPr lang="en-US" sz="1300" dirty="0">
                        <a:solidFill>
                          <a:srgbClr val="1F3A4E"/>
                        </a:solidFill>
                      </a:endParaRPr>
                    </a:p>
                    <a:p>
                      <a:pPr algn="ctr"/>
                      <a:endParaRPr lang="en-US" sz="1300" dirty="0">
                        <a:solidFill>
                          <a:srgbClr val="1F3A4E"/>
                        </a:solidFill>
                      </a:endParaRPr>
                    </a:p>
                    <a:p>
                      <a:pPr algn="ctr"/>
                      <a:r>
                        <a:rPr lang="en-US" sz="1300" dirty="0">
                          <a:solidFill>
                            <a:schemeClr val="bg1"/>
                          </a:solidFill>
                          <a:latin typeface="Arial" panose="020B0604020202020204" pitchFamily="34" charset="0"/>
                          <a:cs typeface="Arial" panose="020B0604020202020204" pitchFamily="34" charset="0"/>
                        </a:rPr>
                        <a:t>This is a template for a </a:t>
                      </a:r>
                    </a:p>
                    <a:p>
                      <a:pPr algn="ctr"/>
                      <a:r>
                        <a:rPr lang="en-US" sz="1300" dirty="0">
                          <a:solidFill>
                            <a:schemeClr val="bg1"/>
                          </a:solidFill>
                          <a:latin typeface="Arial" panose="020B0604020202020204" pitchFamily="34" charset="0"/>
                          <a:cs typeface="Arial" panose="020B0604020202020204" pitchFamily="34" charset="0"/>
                        </a:rPr>
                        <a:t>presentation poster</a:t>
                      </a:r>
                      <a:br>
                        <a:rPr lang="en-US" sz="1300" dirty="0">
                          <a:solidFill>
                            <a:schemeClr val="bg1"/>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36 inches tall</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by</a:t>
                      </a:r>
                      <a:br>
                        <a:rPr lang="en-US" sz="2400" b="1" dirty="0">
                          <a:solidFill>
                            <a:srgbClr val="FFC000"/>
                          </a:solidFill>
                          <a:latin typeface="Arial" panose="020B0604020202020204" pitchFamily="34" charset="0"/>
                          <a:cs typeface="Arial" panose="020B0604020202020204" pitchFamily="34" charset="0"/>
                        </a:rPr>
                      </a:br>
                      <a:r>
                        <a:rPr lang="en-US" sz="2400" b="1" dirty="0">
                          <a:solidFill>
                            <a:srgbClr val="FFC000"/>
                          </a:solidFill>
                          <a:latin typeface="Arial" panose="020B0604020202020204" pitchFamily="34" charset="0"/>
                          <a:cs typeface="Arial" panose="020B0604020202020204" pitchFamily="34" charset="0"/>
                        </a:rPr>
                        <a:t>48 inches wide</a:t>
                      </a:r>
                      <a:r>
                        <a:rPr lang="en-US" sz="1300" dirty="0">
                          <a:solidFill>
                            <a:schemeClr val="bg1"/>
                          </a:solidFill>
                          <a:latin typeface="Arial" panose="020B0604020202020204" pitchFamily="34" charset="0"/>
                          <a:cs typeface="Arial" panose="020B0604020202020204" pitchFamily="34" charset="0"/>
                        </a:rPr>
                        <a:t/>
                      </a:r>
                      <a:br>
                        <a:rPr lang="en-US" sz="1300" dirty="0">
                          <a:solidFill>
                            <a:schemeClr val="bg1"/>
                          </a:solidFill>
                          <a:latin typeface="Arial" panose="020B0604020202020204" pitchFamily="34" charset="0"/>
                          <a:cs typeface="Arial" panose="020B0604020202020204" pitchFamily="34" charset="0"/>
                        </a:rPr>
                      </a:br>
                      <a:endParaRPr lang="en-US" sz="1300" dirty="0">
                        <a:solidFill>
                          <a:srgbClr val="1F3A4E"/>
                        </a:solidFill>
                      </a:endParaRPr>
                    </a:p>
                  </a:txBody>
                  <a:tcPr marL="68580" marR="68580" marT="30480" marB="304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Important: Check the template size</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30 tall x 40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42 tall x 56 wide</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48 tall x 64 wide</a:t>
                      </a:r>
                    </a:p>
                  </a:txBody>
                  <a:tcPr marL="137160" marR="68580" marT="91440" marB="30480">
                    <a:solidFill>
                      <a:srgbClr val="010101"/>
                    </a:solidFill>
                  </a:tcPr>
                </a:tc>
                <a:extLst>
                  <a:ext uri="{0D108BD9-81ED-4DB2-BD59-A6C34878D82A}">
                    <a16:rowId xmlns:a16="http://schemas.microsoft.com/office/drawing/2014/main" val="10008"/>
                  </a:ext>
                </a:extLst>
              </a:tr>
              <a:tr h="2859128">
                <a:tc>
                  <a:txBody>
                    <a:bodyPr/>
                    <a:lstStyle/>
                    <a:p>
                      <a:endParaRPr lang="en-US" sz="1300" dirty="0">
                        <a:solidFill>
                          <a:srgbClr val="1F3A4E"/>
                        </a:solidFill>
                      </a:endParaRPr>
                    </a:p>
                  </a:txBody>
                  <a:tcPr marL="68580" marR="68580" marT="30480" marB="30480">
                    <a:blipFill rotWithShape="1">
                      <a:blip r:embed="rId3"/>
                      <a:stretch>
                        <a:fillRect/>
                      </a:stretch>
                    </a:blipFill>
                  </a:tcPr>
                </a:tc>
                <a:tc>
                  <a:txBody>
                    <a:bodyPr/>
                    <a:lstStyle/>
                    <a:p>
                      <a:pPr algn="l"/>
                      <a:r>
                        <a:rPr lang="en-US" sz="1600" b="1" baseline="0" dirty="0">
                          <a:solidFill>
                            <a:srgbClr val="FFC000"/>
                          </a:solidFill>
                          <a:latin typeface="Arial" panose="020B0604020202020204" pitchFamily="34" charset="0"/>
                          <a:cs typeface="Arial" panose="020B0604020202020204" pitchFamily="34" charset="0"/>
                        </a:rPr>
                        <a:t>How to </a:t>
                      </a:r>
                      <a:r>
                        <a:rPr lang="en-US" sz="2700" b="1" baseline="0" dirty="0">
                          <a:solidFill>
                            <a:srgbClr val="FFC000"/>
                          </a:solidFill>
                          <a:latin typeface="Arial" panose="020B0604020202020204" pitchFamily="34" charset="0"/>
                          <a:cs typeface="Arial" panose="020B0604020202020204" pitchFamily="34" charset="0"/>
                        </a:rPr>
                        <a:t>Zoom in </a:t>
                      </a:r>
                      <a:r>
                        <a:rPr lang="en-US" sz="1600" b="1" baseline="0" dirty="0">
                          <a:solidFill>
                            <a:srgbClr val="FFC000"/>
                          </a:solidFill>
                          <a:latin typeface="Arial" panose="020B0604020202020204" pitchFamily="34" charset="0"/>
                          <a:cs typeface="Arial" panose="020B0604020202020204" pitchFamily="34" charset="0"/>
                        </a:rPr>
                        <a:t>and </a:t>
                      </a:r>
                      <a:r>
                        <a:rPr lang="en-US" sz="1200" b="1" baseline="0" dirty="0">
                          <a:solidFill>
                            <a:srgbClr val="FFC000"/>
                          </a:solidFill>
                          <a:latin typeface="Arial" panose="020B0604020202020204" pitchFamily="34" charset="0"/>
                          <a:cs typeface="Arial" panose="020B0604020202020204" pitchFamily="34" charset="0"/>
                        </a:rPr>
                        <a:t>out</a:t>
                      </a:r>
                      <a:endParaRPr lang="en-US" sz="1600" b="1" baseline="0" dirty="0">
                        <a:solidFill>
                          <a:srgbClr val="FFC000"/>
                        </a:solidFill>
                        <a:latin typeface="Arial" panose="020B0604020202020204" pitchFamily="34" charset="0"/>
                        <a:cs typeface="Arial" panose="020B0604020202020204" pitchFamily="34" charset="0"/>
                      </a:endParaRPr>
                    </a:p>
                    <a:p>
                      <a:pPr algn="l"/>
                      <a:r>
                        <a:rPr lang="en-US" sz="13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1. </a:t>
                      </a:r>
                      <a:r>
                        <a:rPr lang="en-US" sz="13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300" b="0" baseline="0" dirty="0">
                          <a:solidFill>
                            <a:srgbClr val="D9D9D9"/>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2. </a:t>
                      </a:r>
                      <a:r>
                        <a:rPr lang="en-US" sz="13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37160" marR="68580" marT="91440" marB="30480">
                    <a:solidFill>
                      <a:srgbClr val="010101"/>
                    </a:solidFill>
                  </a:tcPr>
                </a:tc>
                <a:extLst>
                  <a:ext uri="{0D108BD9-81ED-4DB2-BD59-A6C34878D82A}">
                    <a16:rowId xmlns:a16="http://schemas.microsoft.com/office/drawing/2014/main" val="10001"/>
                  </a:ext>
                </a:extLst>
              </a:tr>
              <a:tr h="1200351">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600" b="1" baseline="0" dirty="0">
                          <a:solidFill>
                            <a:srgbClr val="FFC000"/>
                          </a:solidFill>
                          <a:latin typeface="Arial" panose="020B0604020202020204" pitchFamily="34" charset="0"/>
                          <a:cs typeface="Arial" panose="020B0604020202020204" pitchFamily="34" charset="0"/>
                        </a:rPr>
                        <a:t>Ruler and Guides</a:t>
                      </a:r>
                      <a:r>
                        <a:rPr lang="en-US" sz="1300" b="0" baseline="0" dirty="0">
                          <a:solidFill>
                            <a:srgbClr val="FFC000"/>
                          </a:solidFill>
                          <a:latin typeface="Arial" panose="020B0604020202020204" pitchFamily="34" charset="0"/>
                          <a:cs typeface="Arial" panose="020B0604020202020204" pitchFamily="34" charset="0"/>
                        </a:rPr>
                        <a:t/>
                      </a:r>
                      <a:br>
                        <a:rPr lang="en-US" sz="1300" b="0" baseline="0" dirty="0">
                          <a:solidFill>
                            <a:srgbClr val="FFC000"/>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68580" marR="68580" marT="30480" marB="304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549559">
                <a:tc>
                  <a:txBody>
                    <a:bodyPr/>
                    <a:lstStyle/>
                    <a:p>
                      <a:endParaRPr lang="en-US" sz="1300" dirty="0">
                        <a:solidFill>
                          <a:srgbClr val="1F3A4E"/>
                        </a:solidFill>
                      </a:endParaRPr>
                    </a:p>
                  </a:txBody>
                  <a:tcPr marL="68580" marR="68580" marT="30480" marB="30480">
                    <a:blipFill rotWithShape="1">
                      <a:blip r:embed="rId4"/>
                      <a:stretch>
                        <a:fillRect/>
                      </a:stretch>
                    </a:blipFill>
                  </a:tcPr>
                </a:tc>
                <a:tc>
                  <a:txBody>
                    <a:bodyPr/>
                    <a:lstStyle/>
                    <a:p>
                      <a:pPr marL="0" lvl="1" indent="0" algn="l" defTabSz="114300"/>
                      <a:r>
                        <a:rPr lang="en-US" sz="1600" b="1" baseline="0" dirty="0">
                          <a:solidFill>
                            <a:srgbClr val="FFC000"/>
                          </a:solidFill>
                          <a:latin typeface="Arial" panose="020B0604020202020204" pitchFamily="34" charset="0"/>
                          <a:cs typeface="Arial" panose="020B0604020202020204" pitchFamily="34" charset="0"/>
                        </a:rPr>
                        <a:t>Headers and text containers</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300" b="0" baseline="0" dirty="0">
                          <a:solidFill>
                            <a:schemeClr val="bg1"/>
                          </a:solidFill>
                          <a:latin typeface="Arial" panose="020B0604020202020204" pitchFamily="34" charset="0"/>
                          <a:cs typeface="Arial" panose="020B0604020202020204" pitchFamily="34" charset="0"/>
                        </a:rPr>
                        <a:t/>
                      </a:r>
                      <a:br>
                        <a:rPr lang="en-US" sz="1300" b="0" baseline="0" dirty="0">
                          <a:solidFill>
                            <a:schemeClr val="bg1"/>
                          </a:solidFill>
                          <a:latin typeface="Arial" panose="020B0604020202020204" pitchFamily="34" charset="0"/>
                          <a:cs typeface="Arial" panose="020B0604020202020204" pitchFamily="34" charset="0"/>
                        </a:rPr>
                      </a:br>
                      <a:r>
                        <a:rPr lang="en-US" sz="1300" b="0" baseline="0" dirty="0">
                          <a:solidFill>
                            <a:srgbClr val="FFC000"/>
                          </a:solidFill>
                          <a:latin typeface="Arial" panose="020B0604020202020204" pitchFamily="34" charset="0"/>
                          <a:cs typeface="Arial" panose="020B0604020202020204" pitchFamily="34" charset="0"/>
                        </a:rPr>
                        <a:t>-</a:t>
                      </a:r>
                      <a:r>
                        <a:rPr lang="en-US" sz="1300" b="0" baseline="0" dirty="0">
                          <a:solidFill>
                            <a:schemeClr val="bg1"/>
                          </a:solidFill>
                          <a:latin typeface="Arial" panose="020B0604020202020204" pitchFamily="34" charset="0"/>
                          <a:cs typeface="Arial" panose="020B0604020202020204" pitchFamily="34" charset="0"/>
                        </a:rPr>
                        <a:t> </a:t>
                      </a:r>
                      <a:r>
                        <a:rPr lang="en-US" sz="13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37160" marR="68580" marT="91440" marB="30480">
                    <a:solidFill>
                      <a:srgbClr val="010101"/>
                    </a:solidFill>
                  </a:tcPr>
                </a:tc>
                <a:extLst>
                  <a:ext uri="{0D108BD9-81ED-4DB2-BD59-A6C34878D82A}">
                    <a16:rowId xmlns:a16="http://schemas.microsoft.com/office/drawing/2014/main" val="10003"/>
                  </a:ext>
                </a:extLst>
              </a:tr>
              <a:tr h="2346090">
                <a:tc gridSpan="2">
                  <a:txBody>
                    <a:bodyPr/>
                    <a:lstStyle/>
                    <a:p>
                      <a:r>
                        <a:rPr lang="en-US" sz="1600" b="1" dirty="0">
                          <a:solidFill>
                            <a:srgbClr val="FFC000"/>
                          </a:solidFill>
                          <a:latin typeface="Arial" panose="020B0604020202020204" pitchFamily="34" charset="0"/>
                          <a:cs typeface="Arial" panose="020B0604020202020204" pitchFamily="34" charset="0"/>
                        </a:rPr>
                        <a:t>Adding content to the poster</a:t>
                      </a:r>
                    </a:p>
                    <a:p>
                      <a:r>
                        <a:rPr lang="en-US" sz="13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3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300" dirty="0">
                        <a:solidFill>
                          <a:srgbClr val="D9D9D9"/>
                        </a:solidFill>
                        <a:latin typeface="Arial" panose="020B0604020202020204" pitchFamily="34" charset="0"/>
                        <a:cs typeface="Arial" panose="020B0604020202020204" pitchFamily="34" charset="0"/>
                      </a:endParaRPr>
                    </a:p>
                  </a:txBody>
                  <a:tcPr marL="68580" marR="68580" marT="30480" marB="304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5851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37160" marR="68580" marT="91440" marB="3048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528780">
                <a:tc gridSpan="2">
                  <a:txBody>
                    <a:bodyPr/>
                    <a:lstStyle/>
                    <a:p>
                      <a:endParaRPr lang="en-US" sz="1300" dirty="0">
                        <a:solidFill>
                          <a:schemeClr val="bg1"/>
                        </a:solidFill>
                        <a:latin typeface="Arial" panose="020B0604020202020204" pitchFamily="34" charset="0"/>
                        <a:cs typeface="Arial" panose="020B0604020202020204" pitchFamily="34" charset="0"/>
                      </a:endParaRPr>
                    </a:p>
                  </a:txBody>
                  <a:tcPr marL="137160" marR="68580" marT="91440" marB="3048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53518">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Zoom in and look at your images at 100%-200% magnification. If they look clear, they will print well. </a:t>
                      </a:r>
                    </a:p>
                  </a:txBody>
                  <a:tcPr marL="137160" marR="68580" marT="91440" marB="3048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12484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chemeClr val="bg1"/>
                        </a:solidFill>
                        <a:latin typeface="Arial"/>
                        <a:cs typeface="Arial"/>
                      </a:endParaRPr>
                    </a:p>
                  </a:txBody>
                  <a:tcPr marL="137160" marR="68580" marT="91440" marB="3048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33521422" y="-56500"/>
          <a:ext cx="7072641" cy="22050047"/>
        </p:xfrm>
        <a:graphic>
          <a:graphicData uri="http://schemas.openxmlformats.org/drawingml/2006/table">
            <a:tbl>
              <a:tblPr firstRow="1" bandRow="1">
                <a:tableStyleId>{5C22544A-7EE6-4342-B048-85BDC9FD1C3A}</a:tableStyleId>
              </a:tblPr>
              <a:tblGrid>
                <a:gridCol w="2507876">
                  <a:extLst>
                    <a:ext uri="{9D8B030D-6E8A-4147-A177-3AD203B41FA5}">
                      <a16:colId xmlns:a16="http://schemas.microsoft.com/office/drawing/2014/main" val="20000"/>
                    </a:ext>
                  </a:extLst>
                </a:gridCol>
                <a:gridCol w="1036169">
                  <a:extLst>
                    <a:ext uri="{9D8B030D-6E8A-4147-A177-3AD203B41FA5}">
                      <a16:colId xmlns:a16="http://schemas.microsoft.com/office/drawing/2014/main" val="997673227"/>
                    </a:ext>
                  </a:extLst>
                </a:gridCol>
                <a:gridCol w="3528596">
                  <a:extLst>
                    <a:ext uri="{9D8B030D-6E8A-4147-A177-3AD203B41FA5}">
                      <a16:colId xmlns:a16="http://schemas.microsoft.com/office/drawing/2014/main" val="4164475170"/>
                    </a:ext>
                  </a:extLst>
                </a:gridCol>
              </a:tblGrid>
              <a:tr h="1170955">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700" b="0" spc="600" dirty="0">
                          <a:solidFill>
                            <a:srgbClr val="1F3A4E"/>
                          </a:solidFill>
                          <a:latin typeface="Arial Black" panose="020B0A04020102020204" pitchFamily="34" charset="0"/>
                        </a:rPr>
                        <a:t>QUICK START GUIDE</a:t>
                      </a:r>
                      <a:br>
                        <a:rPr lang="en-US" sz="2700" b="0" spc="600" dirty="0">
                          <a:solidFill>
                            <a:srgbClr val="1F3A4E"/>
                          </a:solidFill>
                          <a:latin typeface="Arial Black" panose="020B0A04020102020204" pitchFamily="34" charset="0"/>
                        </a:rPr>
                      </a:br>
                      <a:r>
                        <a:rPr lang="en-US" sz="2100" b="1" spc="0" dirty="0">
                          <a:solidFill>
                            <a:srgbClr val="FF0000"/>
                          </a:solidFill>
                          <a:latin typeface="Trebuchet MS" pitchFamily="34" charset="0"/>
                        </a:rPr>
                        <a:t>(THIS SIDEBAR WILL NOT PRINT)</a:t>
                      </a:r>
                      <a:endParaRPr lang="en-US" sz="2700" b="1" spc="600" dirty="0">
                        <a:solidFill>
                          <a:schemeClr val="bg1"/>
                        </a:solidFill>
                        <a:latin typeface="Trebuchet MS" pitchFamily="34" charset="0"/>
                      </a:endParaRPr>
                    </a:p>
                  </a:txBody>
                  <a:tcPr marL="137160" marR="68580" marT="91440" marB="3048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734">
                <a:tc gridSpan="3">
                  <a:txBody>
                    <a:bodyPr/>
                    <a:lstStyle/>
                    <a:p>
                      <a:pPr algn="l"/>
                      <a:r>
                        <a:rPr lang="en-US" sz="1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6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1600" dirty="0">
                        <a:solidFill>
                          <a:srgbClr val="FFC000"/>
                        </a:solidFill>
                      </a:endParaRP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6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6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445146">
                <a:tc gridSpan="3">
                  <a:txBody>
                    <a:bodyPr/>
                    <a:lstStyle/>
                    <a:p>
                      <a:r>
                        <a:rPr lang="en-US" sz="1900" b="1" dirty="0">
                          <a:solidFill>
                            <a:srgbClr val="FFC000"/>
                          </a:solidFill>
                          <a:latin typeface="Arial" panose="020B0604020202020204" pitchFamily="34" charset="0"/>
                          <a:cs typeface="Arial" panose="020B0604020202020204" pitchFamily="34" charset="0"/>
                        </a:rPr>
                        <a:t>How to change the column layout configuration</a:t>
                      </a:r>
                    </a:p>
                    <a:p>
                      <a:r>
                        <a:rPr lang="en-US" sz="16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600" dirty="0">
                          <a:solidFill>
                            <a:srgbClr val="D9D9D9"/>
                          </a:solidFill>
                          <a:latin typeface="Arial" panose="020B0604020202020204" pitchFamily="34" charset="0"/>
                          <a:cs typeface="Arial" panose="020B0604020202020204" pitchFamily="34" charset="0"/>
                        </a:rPr>
                        <a:t>You can see a tutorial here: </a:t>
                      </a:r>
                      <a:r>
                        <a:rPr lang="en-US" sz="1600" u="sng" dirty="0">
                          <a:solidFill>
                            <a:srgbClr val="FFC000"/>
                          </a:solidFill>
                          <a:latin typeface="Arial" panose="020B0604020202020204" pitchFamily="34" charset="0"/>
                          <a:cs typeface="Arial" panose="020B0604020202020204" pitchFamily="34" charset="0"/>
                        </a:rPr>
                        <a:t>https://</a:t>
                      </a:r>
                      <a:r>
                        <a:rPr lang="en-US" sz="1600" u="sng" dirty="0" err="1">
                          <a:solidFill>
                            <a:srgbClr val="FFC000"/>
                          </a:solidFill>
                          <a:latin typeface="Arial" panose="020B0604020202020204" pitchFamily="34" charset="0"/>
                          <a:cs typeface="Arial" panose="020B0604020202020204" pitchFamily="34" charset="0"/>
                        </a:rPr>
                        <a:t>www.posterpresentations.com</a:t>
                      </a:r>
                      <a:r>
                        <a:rPr lang="en-US" sz="1600" u="sng" dirty="0">
                          <a:solidFill>
                            <a:srgbClr val="FFC000"/>
                          </a:solidFill>
                          <a:latin typeface="Arial" panose="020B0604020202020204" pitchFamily="34" charset="0"/>
                          <a:cs typeface="Arial" panose="020B0604020202020204" pitchFamily="34" charset="0"/>
                        </a:rPr>
                        <a:t>/how-to-change-the-column-</a:t>
                      </a:r>
                      <a:r>
                        <a:rPr lang="en-US" sz="1600" u="sng" dirty="0" err="1">
                          <a:solidFill>
                            <a:srgbClr val="FFC000"/>
                          </a:solidFill>
                          <a:latin typeface="Arial" panose="020B0604020202020204" pitchFamily="34" charset="0"/>
                          <a:cs typeface="Arial" panose="020B0604020202020204" pitchFamily="34" charset="0"/>
                        </a:rPr>
                        <a:t>configuration.html</a:t>
                      </a:r>
                      <a:endParaRPr lang="en-US" sz="3800" u="sng" dirty="0">
                        <a:solidFill>
                          <a:srgbClr val="FFC000"/>
                        </a:solidFill>
                      </a:endParaRPr>
                    </a:p>
                  </a:txBody>
                  <a:tcPr marL="137160" marR="68580" marT="91440" marB="3048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45138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panose="020B0604020202020204" pitchFamily="34" charset="0"/>
                          <a:cs typeface="Arial" panose="020B0604020202020204" pitchFamily="34" charset="0"/>
                        </a:rPr>
                        <a:t>The Quick Start</a:t>
                      </a:r>
                      <a:r>
                        <a:rPr lang="en-US" sz="1600" baseline="0" noProof="0" dirty="0">
                          <a:solidFill>
                            <a:srgbClr val="D9D9D9"/>
                          </a:solidFill>
                          <a:latin typeface="Arial" panose="020B0604020202020204" pitchFamily="34" charset="0"/>
                          <a:cs typeface="Arial" panose="020B0604020202020204" pitchFamily="34" charset="0"/>
                        </a:rPr>
                        <a:t> Guides</a:t>
                      </a:r>
                      <a:r>
                        <a:rPr lang="en-US" sz="1600" noProof="0" dirty="0">
                          <a:solidFill>
                            <a:srgbClr val="D9D9D9"/>
                          </a:solidFill>
                          <a:latin typeface="Arial" panose="020B0604020202020204" pitchFamily="34" charset="0"/>
                          <a:cs typeface="Arial" panose="020B0604020202020204" pitchFamily="34" charset="0"/>
                        </a:rPr>
                        <a:t> </a:t>
                      </a:r>
                      <a:r>
                        <a:rPr lang="en-US" sz="1600" u="sng" noProof="0" dirty="0">
                          <a:solidFill>
                            <a:srgbClr val="D9D9D9"/>
                          </a:solidFill>
                          <a:latin typeface="Arial" panose="020B0604020202020204" pitchFamily="34" charset="0"/>
                          <a:cs typeface="Arial" panose="020B0604020202020204" pitchFamily="34" charset="0"/>
                        </a:rPr>
                        <a:t>are outside the template’s printable area</a:t>
                      </a:r>
                      <a:r>
                        <a:rPr lang="en-US" sz="1600" noProof="0" dirty="0">
                          <a:solidFill>
                            <a:srgbClr val="D9D9D9"/>
                          </a:solidFill>
                          <a:latin typeface="Arial" panose="020B0604020202020204" pitchFamily="34" charset="0"/>
                          <a:cs typeface="Arial" panose="020B0604020202020204" pitchFamily="34" charset="0"/>
                        </a:rPr>
                        <a:t> and they will not be on the printed poster</a:t>
                      </a:r>
                      <a:r>
                        <a:rPr lang="en-US" sz="16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aseline="0" noProof="0" dirty="0">
                          <a:solidFill>
                            <a:srgbClr val="D9D9D9"/>
                          </a:solidFill>
                          <a:latin typeface="Arial" panose="020B0604020202020204" pitchFamily="34" charset="0"/>
                          <a:cs typeface="Arial" panose="020B0604020202020204" pitchFamily="34" charset="0"/>
                        </a:rPr>
                        <a:t>To hide the guides click on the </a:t>
                      </a:r>
                      <a:r>
                        <a:rPr lang="en-US" sz="1600" b="1" baseline="0" noProof="0" dirty="0">
                          <a:solidFill>
                            <a:srgbClr val="D9D9D9"/>
                          </a:solidFill>
                          <a:latin typeface="Arial" panose="020B0604020202020204" pitchFamily="34" charset="0"/>
                          <a:cs typeface="Arial" panose="020B0604020202020204" pitchFamily="34" charset="0"/>
                        </a:rPr>
                        <a:t>Home</a:t>
                      </a:r>
                      <a:r>
                        <a:rPr lang="en-US" sz="16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600" b="1"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600" b="1" baseline="0" noProof="0" dirty="0">
                          <a:solidFill>
                            <a:srgbClr val="D9D9D9"/>
                          </a:solidFill>
                          <a:latin typeface="Arial" panose="020B0604020202020204" pitchFamily="34" charset="0"/>
                          <a:cs typeface="Arial" panose="020B0604020202020204" pitchFamily="34" charset="0"/>
                        </a:rPr>
                        <a:t>Without Guides </a:t>
                      </a:r>
                      <a:r>
                        <a:rPr lang="en-US" sz="1600" b="0" baseline="0" noProof="0" dirty="0">
                          <a:solidFill>
                            <a:srgbClr val="D9D9D9"/>
                          </a:solidFill>
                          <a:latin typeface="Arial" panose="020B0604020202020204" pitchFamily="34" charset="0"/>
                          <a:cs typeface="Arial" panose="020B0604020202020204" pitchFamily="34" charset="0"/>
                        </a:rPr>
                        <a:t>layout</a:t>
                      </a:r>
                      <a:r>
                        <a:rPr lang="en-US" sz="1600" baseline="0" noProof="0" dirty="0">
                          <a:solidFill>
                            <a:srgbClr val="D9D9D9"/>
                          </a:solidFill>
                          <a:latin typeface="Arial" panose="020B0604020202020204" pitchFamily="34" charset="0"/>
                          <a:cs typeface="Arial" panose="020B0604020202020204" pitchFamily="34" charset="0"/>
                        </a:rPr>
                        <a:t>.</a:t>
                      </a:r>
                      <a:endParaRPr lang="en-US" sz="16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extLst>
                  <a:ext uri="{0D108BD9-81ED-4DB2-BD59-A6C34878D82A}">
                    <a16:rowId xmlns:a16="http://schemas.microsoft.com/office/drawing/2014/main" val="10005"/>
                  </a:ext>
                </a:extLst>
              </a:tr>
              <a:tr h="19255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600" noProof="0" dirty="0">
                        <a:solidFill>
                          <a:srgbClr val="D9D9D9"/>
                        </a:solidFill>
                        <a:latin typeface="Arial" panose="020B0604020202020204" pitchFamily="34" charset="0"/>
                        <a:cs typeface="Arial" panose="020B0604020202020204" pitchFamily="34" charset="0"/>
                      </a:endParaRPr>
                    </a:p>
                  </a:txBody>
                  <a:tcPr marL="137160" marR="68580" marT="91440" marB="3048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2520951">
                <a:tc gridSpan="2">
                  <a:txBody>
                    <a:bodyPr/>
                    <a:lstStyle/>
                    <a:p>
                      <a:r>
                        <a:rPr lang="en-US" sz="1900" b="1" dirty="0">
                          <a:solidFill>
                            <a:srgbClr val="FFC000"/>
                          </a:solidFill>
                          <a:latin typeface="Arial" panose="020B0604020202020204" pitchFamily="34" charset="0"/>
                          <a:cs typeface="Arial" panose="020B0604020202020204" pitchFamily="34" charset="0"/>
                        </a:rPr>
                        <a:t>How to</a:t>
                      </a:r>
                      <a:r>
                        <a:rPr lang="en-US" sz="1900" b="1" baseline="0" dirty="0">
                          <a:solidFill>
                            <a:srgbClr val="FFC000"/>
                          </a:solidFill>
                          <a:latin typeface="Arial" panose="020B0604020202020204" pitchFamily="34" charset="0"/>
                          <a:cs typeface="Arial" panose="020B0604020202020204" pitchFamily="34" charset="0"/>
                        </a:rPr>
                        <a:t> preview your poster prior to printing</a:t>
                      </a:r>
                      <a:endParaRPr lang="en-US" sz="1900" b="1" dirty="0">
                        <a:solidFill>
                          <a:srgbClr val="FFC000"/>
                        </a:solidFill>
                        <a:latin typeface="Arial" panose="020B0604020202020204" pitchFamily="34" charset="0"/>
                        <a:cs typeface="Arial" panose="020B0604020202020204" pitchFamily="34" charset="0"/>
                      </a:endParaRPr>
                    </a:p>
                    <a:p>
                      <a:r>
                        <a:rPr lang="en-US" sz="1600" dirty="0">
                          <a:solidFill>
                            <a:srgbClr val="D9D9D9"/>
                          </a:solidFill>
                          <a:latin typeface="Arial" panose="020B0604020202020204" pitchFamily="34" charset="0"/>
                          <a:cs typeface="Arial" panose="020B0604020202020204" pitchFamily="34" charset="0"/>
                        </a:rPr>
                        <a:t>You can preview your poster at any time by pressing the </a:t>
                      </a:r>
                      <a:r>
                        <a:rPr lang="en-US" sz="1600" dirty="0">
                          <a:solidFill>
                            <a:srgbClr val="FFC000"/>
                          </a:solidFill>
                          <a:latin typeface="Arial" panose="020B0604020202020204" pitchFamily="34" charset="0"/>
                          <a:cs typeface="Arial" panose="020B0604020202020204" pitchFamily="34" charset="0"/>
                        </a:rPr>
                        <a:t>F5 key</a:t>
                      </a:r>
                      <a:r>
                        <a:rPr lang="en-US" sz="16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600" dirty="0">
                          <a:solidFill>
                            <a:srgbClr val="FFC000"/>
                          </a:solidFill>
                          <a:latin typeface="Arial" panose="020B0604020202020204" pitchFamily="34" charset="0"/>
                          <a:cs typeface="Arial" panose="020B0604020202020204" pitchFamily="34" charset="0"/>
                        </a:rPr>
                        <a:t>ESC key </a:t>
                      </a:r>
                      <a:r>
                        <a:rPr lang="en-US" sz="1600" dirty="0">
                          <a:solidFill>
                            <a:srgbClr val="D9D9D9"/>
                          </a:solidFill>
                          <a:latin typeface="Arial" panose="020B0604020202020204" pitchFamily="34" charset="0"/>
                          <a:cs typeface="Arial" panose="020B0604020202020204" pitchFamily="34" charset="0"/>
                        </a:rPr>
                        <a:t>to exit Preview.</a:t>
                      </a:r>
                    </a:p>
                  </a:txBody>
                  <a:tcPr marL="137160" marR="68580" marT="91440" marB="30480">
                    <a:solidFill>
                      <a:srgbClr val="010101"/>
                    </a:solidFill>
                  </a:tcPr>
                </a:tc>
                <a:tc hMerge="1">
                  <a:txBody>
                    <a:bodyPr/>
                    <a:lstStyle/>
                    <a:p>
                      <a:endParaRPr lang="en-US"/>
                    </a:p>
                  </a:txBody>
                  <a:tcPr/>
                </a:tc>
                <a:tc>
                  <a:txBody>
                    <a:bodyPr/>
                    <a:lstStyle/>
                    <a:p>
                      <a:pPr algn="ctr"/>
                      <a:r>
                        <a:rPr lang="en-US" sz="7700" b="1" dirty="0">
                          <a:solidFill>
                            <a:srgbClr val="D9D9D9"/>
                          </a:solidFill>
                          <a:latin typeface="Arial" panose="020B0604020202020204" pitchFamily="34" charset="0"/>
                          <a:cs typeface="Arial" panose="020B0604020202020204" pitchFamily="34" charset="0"/>
                        </a:rPr>
                        <a:t>F5</a:t>
                      </a:r>
                      <a:r>
                        <a:rPr lang="en-US" sz="1600" baseline="0" dirty="0">
                          <a:solidFill>
                            <a:srgbClr val="D9D9D9"/>
                          </a:solidFill>
                          <a:latin typeface="Arial" panose="020B0604020202020204" pitchFamily="34" charset="0"/>
                          <a:cs typeface="Arial" panose="020B0604020202020204" pitchFamily="34" charset="0"/>
                        </a:rPr>
                        <a:t> </a:t>
                      </a:r>
                      <a:endParaRPr lang="en-US" sz="3800" dirty="0"/>
                    </a:p>
                  </a:txBody>
                  <a:tcPr marL="137160" marR="68580" marT="91440" marB="30480" anchor="ctr">
                    <a:solidFill>
                      <a:schemeClr val="tx1">
                        <a:lumMod val="95000"/>
                        <a:lumOff val="5000"/>
                      </a:schemeClr>
                    </a:solidFill>
                  </a:tcPr>
                </a:tc>
                <a:extLst>
                  <a:ext uri="{0D108BD9-81ED-4DB2-BD59-A6C34878D82A}">
                    <a16:rowId xmlns:a16="http://schemas.microsoft.com/office/drawing/2014/main" val="10006"/>
                  </a:ext>
                </a:extLst>
              </a:tr>
              <a:tr h="378267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9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When you are ready to have your poster printed go online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and click on the "</a:t>
                      </a:r>
                      <a:r>
                        <a:rPr lang="en-US" sz="1600" noProof="0" dirty="0">
                          <a:solidFill>
                            <a:srgbClr val="FFC000"/>
                          </a:solidFill>
                          <a:latin typeface="Arial"/>
                          <a:cs typeface="Arial"/>
                        </a:rPr>
                        <a:t>Order Your Poster</a:t>
                      </a:r>
                      <a:r>
                        <a:rPr lang="en-US" sz="16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noProof="0" dirty="0">
                          <a:solidFill>
                            <a:srgbClr val="D9D9D9"/>
                          </a:solidFill>
                          <a:latin typeface="Arial"/>
                          <a:cs typeface="Arial"/>
                        </a:rPr>
                        <a:t/>
                      </a:r>
                      <a:br>
                        <a:rPr lang="en-US" sz="1600" noProof="0" dirty="0">
                          <a:solidFill>
                            <a:srgbClr val="D9D9D9"/>
                          </a:solidFill>
                          <a:latin typeface="Arial"/>
                          <a:cs typeface="Arial"/>
                        </a:rPr>
                      </a:br>
                      <a:r>
                        <a:rPr lang="en-US" sz="1600" noProof="0" dirty="0">
                          <a:solidFill>
                            <a:srgbClr val="D9D9D9"/>
                          </a:solidFill>
                          <a:latin typeface="Arial"/>
                          <a:cs typeface="Arial"/>
                        </a:rPr>
                        <a:t>Go to </a:t>
                      </a:r>
                      <a:r>
                        <a:rPr lang="en-US" sz="1600" noProof="0" dirty="0" err="1">
                          <a:solidFill>
                            <a:srgbClr val="FFC000"/>
                          </a:solidFill>
                          <a:latin typeface="Arial"/>
                          <a:cs typeface="Arial"/>
                        </a:rPr>
                        <a:t>PosterPresentations.com</a:t>
                      </a:r>
                      <a:r>
                        <a:rPr lang="en-US" sz="1600" noProof="0" dirty="0">
                          <a:solidFill>
                            <a:srgbClr val="D9D9D9"/>
                          </a:solidFill>
                          <a:latin typeface="Arial"/>
                          <a:cs typeface="Arial"/>
                        </a:rPr>
                        <a:t> for more information.</a:t>
                      </a:r>
                    </a:p>
                  </a:txBody>
                  <a:tcPr marL="137160" marR="68580" marT="91440" marB="3048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03185">
                <a:tc gridSpan="3">
                  <a:txBody>
                    <a:bodyPr/>
                    <a:lstStyle/>
                    <a:p>
                      <a:endParaRPr lang="en-US" sz="1600" dirty="0">
                        <a:solidFill>
                          <a:srgbClr val="1F3A4E"/>
                        </a:solidFill>
                      </a:endParaRPr>
                    </a:p>
                  </a:txBody>
                  <a:tcPr marL="137160" marR="68580" marT="91440" marB="3048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141469">
                <a:tc>
                  <a:txBody>
                    <a:bodyPr/>
                    <a:lstStyle/>
                    <a:p>
                      <a:pPr>
                        <a:lnSpc>
                          <a:spcPts val="2600"/>
                        </a:lnSpc>
                      </a:pPr>
                      <a:r>
                        <a:rPr lang="en-US" sz="1300" dirty="0">
                          <a:solidFill>
                            <a:schemeClr val="bg1">
                              <a:lumMod val="85000"/>
                            </a:schemeClr>
                          </a:solidFill>
                          <a:latin typeface="Arial"/>
                          <a:cs typeface="Arial"/>
                        </a:rPr>
                        <a:t>© 2019</a:t>
                      </a:r>
                      <a:r>
                        <a:rPr lang="en-US" sz="1300" baseline="0" dirty="0">
                          <a:solidFill>
                            <a:schemeClr val="bg1">
                              <a:lumMod val="85000"/>
                            </a:schemeClr>
                          </a:solidFill>
                          <a:latin typeface="Arial"/>
                          <a:cs typeface="Arial"/>
                        </a:rPr>
                        <a:t> </a:t>
                      </a:r>
                      <a:r>
                        <a:rPr lang="en-US" sz="1300" dirty="0" err="1">
                          <a:solidFill>
                            <a:schemeClr val="bg1">
                              <a:lumMod val="85000"/>
                            </a:schemeClr>
                          </a:solidFill>
                          <a:latin typeface="Arial"/>
                          <a:cs typeface="Arial"/>
                        </a:rPr>
                        <a:t>PosterPresentations.com</a:t>
                      </a:r>
                      <a:r>
                        <a:rPr lang="en-US" sz="1300" dirty="0">
                          <a:solidFill>
                            <a:schemeClr val="bg1">
                              <a:lumMod val="85000"/>
                            </a:schemeClr>
                          </a:solidFill>
                          <a:latin typeface="Arial"/>
                          <a:cs typeface="Arial"/>
                        </a:rPr>
                        <a:t/>
                      </a:r>
                      <a:br>
                        <a:rPr lang="en-US" sz="1300" dirty="0">
                          <a:solidFill>
                            <a:schemeClr val="bg1">
                              <a:lumMod val="85000"/>
                            </a:schemeClr>
                          </a:solidFill>
                          <a:latin typeface="Arial"/>
                          <a:cs typeface="Arial"/>
                        </a:rPr>
                      </a:br>
                      <a:r>
                        <a:rPr lang="en-US" sz="1300" dirty="0">
                          <a:solidFill>
                            <a:schemeClr val="bg1">
                              <a:lumMod val="85000"/>
                            </a:schemeClr>
                          </a:solidFill>
                          <a:latin typeface="Arial"/>
                          <a:cs typeface="Arial"/>
                        </a:rPr>
                        <a:t>2117 Fourth Street ,</a:t>
                      </a:r>
                      <a:r>
                        <a:rPr lang="en-US" sz="1300" baseline="0" dirty="0">
                          <a:solidFill>
                            <a:schemeClr val="bg1">
                              <a:lumMod val="85000"/>
                            </a:schemeClr>
                          </a:solidFill>
                          <a:latin typeface="Arial"/>
                          <a:cs typeface="Arial"/>
                        </a:rPr>
                        <a:t> STE C        </a:t>
                      </a:r>
                    </a:p>
                    <a:p>
                      <a:pPr>
                        <a:lnSpc>
                          <a:spcPts val="2600"/>
                        </a:lnSpc>
                      </a:pPr>
                      <a:r>
                        <a:rPr lang="en-US" sz="1300" baseline="0" dirty="0">
                          <a:solidFill>
                            <a:schemeClr val="bg1">
                              <a:lumMod val="85000"/>
                            </a:schemeClr>
                          </a:solidFill>
                          <a:latin typeface="Arial"/>
                          <a:cs typeface="Arial"/>
                        </a:rPr>
                        <a:t>Berkeley CA 94710 USA</a:t>
                      </a:r>
                      <a:endParaRPr lang="en-US" sz="1300" dirty="0">
                        <a:solidFill>
                          <a:schemeClr val="bg1">
                            <a:lumMod val="85000"/>
                          </a:schemeClr>
                        </a:solidFill>
                        <a:latin typeface="Arial"/>
                        <a:cs typeface="Arial"/>
                      </a:endParaRPr>
                    </a:p>
                  </a:txBody>
                  <a:tcPr marL="137160" marR="68580" marT="91440" marB="304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600" b="1" dirty="0">
                          <a:solidFill>
                            <a:srgbClr val="D0D0D0"/>
                          </a:solidFill>
                          <a:latin typeface="Arial"/>
                          <a:cs typeface="Arial"/>
                        </a:rPr>
                        <a:t>For complete tutorials</a:t>
                      </a:r>
                      <a:r>
                        <a:rPr lang="en-US" sz="16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cs typeface="Arial"/>
                        </a:rPr>
                        <a:t>https://</a:t>
                      </a:r>
                      <a:r>
                        <a:rPr lang="en-US" sz="1200" b="1" dirty="0" err="1">
                          <a:solidFill>
                            <a:srgbClr val="FFC000"/>
                          </a:solidFill>
                          <a:latin typeface="Arial"/>
                          <a:cs typeface="Arial"/>
                        </a:rPr>
                        <a:t>www.posterpresentations.com</a:t>
                      </a:r>
                      <a:r>
                        <a:rPr lang="en-US" sz="1200" b="1" dirty="0">
                          <a:solidFill>
                            <a:srgbClr val="FFC000"/>
                          </a:solidFill>
                          <a:latin typeface="Arial"/>
                          <a:cs typeface="Arial"/>
                        </a:rPr>
                        <a:t>/</a:t>
                      </a:r>
                      <a:r>
                        <a:rPr lang="en-US" sz="1200" b="1" dirty="0" err="1">
                          <a:solidFill>
                            <a:srgbClr val="FFC000"/>
                          </a:solidFill>
                          <a:latin typeface="Arial"/>
                          <a:cs typeface="Arial"/>
                        </a:rPr>
                        <a:t>helpdesk.html</a:t>
                      </a:r>
                      <a:endParaRPr lang="en-US" sz="1200" dirty="0">
                        <a:solidFill>
                          <a:schemeClr val="bg1">
                            <a:lumMod val="85000"/>
                          </a:schemeClr>
                        </a:solidFill>
                        <a:latin typeface="Arial"/>
                        <a:cs typeface="Arial"/>
                      </a:endParaRPr>
                    </a:p>
                  </a:txBody>
                  <a:tcPr marL="137160" marR="68580" marT="91440" marB="3048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175479" y="21593940"/>
            <a:ext cx="1885950" cy="224417"/>
          </a:xfrm>
          <a:prstGeom prst="rect">
            <a:avLst/>
          </a:prstGeom>
          <a:noFill/>
          <a:ln w="9525">
            <a:noFill/>
            <a:miter lim="800000"/>
            <a:headEnd/>
            <a:tailEnd/>
          </a:ln>
          <a:effectLst/>
        </p:spPr>
        <p:txBody>
          <a:bodyPr lIns="60842" tIns="30415" rIns="60842" bIns="30415">
            <a:spAutoFit/>
          </a:bodyPr>
          <a:lstStyle/>
          <a:p>
            <a:pPr eaLnBrk="0" hangingPunct="0">
              <a:lnSpc>
                <a:spcPct val="65000"/>
              </a:lnSpc>
              <a:spcBef>
                <a:spcPct val="50000"/>
              </a:spcBef>
              <a:defRPr/>
            </a:pPr>
            <a:r>
              <a:rPr lang="en-US" sz="333"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33"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2926080" rtl="0" eaLnBrk="1" latinLnBrk="0" hangingPunct="1">
        <a:spcBef>
          <a:spcPct val="0"/>
        </a:spcBef>
        <a:buNone/>
        <a:defRPr sz="5867" kern="1200">
          <a:solidFill>
            <a:schemeClr val="bg1"/>
          </a:solidFill>
          <a:latin typeface="Trebuchet MS" pitchFamily="34" charset="0"/>
          <a:ea typeface="+mj-ea"/>
          <a:cs typeface="+mj-cs"/>
        </a:defRPr>
      </a:lvl1pPr>
    </p:titleStyle>
    <p:bodyStyle>
      <a:lvl1pPr marL="1097280" indent="-1097280" algn="l" defTabSz="2926080" rtl="0" eaLnBrk="1" latinLnBrk="0" hangingPunct="1">
        <a:spcBef>
          <a:spcPct val="20000"/>
        </a:spcBef>
        <a:buFont typeface="Arial" pitchFamily="34" charset="0"/>
        <a:buChar char="•"/>
        <a:defRPr sz="10267" kern="1200">
          <a:solidFill>
            <a:schemeClr val="tx1"/>
          </a:solidFill>
          <a:latin typeface="+mn-lt"/>
          <a:ea typeface="+mn-ea"/>
          <a:cs typeface="+mn-cs"/>
        </a:defRPr>
      </a:lvl1pPr>
      <a:lvl2pPr marL="2377440" indent="-914400" algn="l" defTabSz="2926080"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57600" indent="-731521" algn="l" defTabSz="2926080" rtl="0" eaLnBrk="1" latinLnBrk="0" hangingPunct="1">
        <a:spcBef>
          <a:spcPct val="20000"/>
        </a:spcBef>
        <a:buFont typeface="Arial" pitchFamily="34" charset="0"/>
        <a:buChar char="•"/>
        <a:defRPr sz="7734" kern="1200">
          <a:solidFill>
            <a:schemeClr val="tx1"/>
          </a:solidFill>
          <a:latin typeface="+mn-lt"/>
          <a:ea typeface="+mn-ea"/>
          <a:cs typeface="+mn-cs"/>
        </a:defRPr>
      </a:lvl3pPr>
      <a:lvl4pPr marL="5120641"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4pPr>
      <a:lvl5pPr marL="658368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5pPr>
      <a:lvl6pPr marL="804672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6pPr>
      <a:lvl7pPr marL="9509759"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7pPr>
      <a:lvl8pPr marL="1097280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8pPr>
      <a:lvl9pPr marL="12435840" indent="-731521" algn="l" defTabSz="2926080" rtl="0" eaLnBrk="1" latinLnBrk="0" hangingPunct="1">
        <a:spcBef>
          <a:spcPct val="20000"/>
        </a:spcBef>
        <a:buFont typeface="Arial" pitchFamily="34" charset="0"/>
        <a:buChar char="•"/>
        <a:defRPr sz="6400" kern="1200">
          <a:solidFill>
            <a:schemeClr val="tx1"/>
          </a:solidFill>
          <a:latin typeface="+mn-lt"/>
          <a:ea typeface="+mn-ea"/>
          <a:cs typeface="+mn-cs"/>
        </a:defRPr>
      </a:lvl9pPr>
    </p:bodyStyle>
    <p:otherStyle>
      <a:defPPr>
        <a:defRPr lang="en-US"/>
      </a:defPPr>
      <a:lvl1pPr marL="0" algn="l" defTabSz="2926080" rtl="0" eaLnBrk="1" latinLnBrk="0" hangingPunct="1">
        <a:defRPr sz="5734" kern="1200">
          <a:solidFill>
            <a:schemeClr val="tx1"/>
          </a:solidFill>
          <a:latin typeface="+mn-lt"/>
          <a:ea typeface="+mn-ea"/>
          <a:cs typeface="+mn-cs"/>
        </a:defRPr>
      </a:lvl1pPr>
      <a:lvl2pPr marL="1463040" algn="l" defTabSz="2926080" rtl="0" eaLnBrk="1" latinLnBrk="0" hangingPunct="1">
        <a:defRPr sz="5734" kern="1200">
          <a:solidFill>
            <a:schemeClr val="tx1"/>
          </a:solidFill>
          <a:latin typeface="+mn-lt"/>
          <a:ea typeface="+mn-ea"/>
          <a:cs typeface="+mn-cs"/>
        </a:defRPr>
      </a:lvl2pPr>
      <a:lvl3pPr marL="2926080" algn="l" defTabSz="2926080" rtl="0" eaLnBrk="1" latinLnBrk="0" hangingPunct="1">
        <a:defRPr sz="5734" kern="1200">
          <a:solidFill>
            <a:schemeClr val="tx1"/>
          </a:solidFill>
          <a:latin typeface="+mn-lt"/>
          <a:ea typeface="+mn-ea"/>
          <a:cs typeface="+mn-cs"/>
        </a:defRPr>
      </a:lvl3pPr>
      <a:lvl4pPr marL="4389120" algn="l" defTabSz="2926080" rtl="0" eaLnBrk="1" latinLnBrk="0" hangingPunct="1">
        <a:defRPr sz="5734" kern="1200">
          <a:solidFill>
            <a:schemeClr val="tx1"/>
          </a:solidFill>
          <a:latin typeface="+mn-lt"/>
          <a:ea typeface="+mn-ea"/>
          <a:cs typeface="+mn-cs"/>
        </a:defRPr>
      </a:lvl4pPr>
      <a:lvl5pPr marL="5852160" algn="l" defTabSz="2926080" rtl="0" eaLnBrk="1" latinLnBrk="0" hangingPunct="1">
        <a:defRPr sz="5734" kern="1200">
          <a:solidFill>
            <a:schemeClr val="tx1"/>
          </a:solidFill>
          <a:latin typeface="+mn-lt"/>
          <a:ea typeface="+mn-ea"/>
          <a:cs typeface="+mn-cs"/>
        </a:defRPr>
      </a:lvl5pPr>
      <a:lvl6pPr marL="7315200" algn="l" defTabSz="2926080" rtl="0" eaLnBrk="1" latinLnBrk="0" hangingPunct="1">
        <a:defRPr sz="5734" kern="1200">
          <a:solidFill>
            <a:schemeClr val="tx1"/>
          </a:solidFill>
          <a:latin typeface="+mn-lt"/>
          <a:ea typeface="+mn-ea"/>
          <a:cs typeface="+mn-cs"/>
        </a:defRPr>
      </a:lvl6pPr>
      <a:lvl7pPr marL="8778241" algn="l" defTabSz="2926080" rtl="0" eaLnBrk="1" latinLnBrk="0" hangingPunct="1">
        <a:defRPr sz="5734" kern="1200">
          <a:solidFill>
            <a:schemeClr val="tx1"/>
          </a:solidFill>
          <a:latin typeface="+mn-lt"/>
          <a:ea typeface="+mn-ea"/>
          <a:cs typeface="+mn-cs"/>
        </a:defRPr>
      </a:lvl7pPr>
      <a:lvl8pPr marL="10241280" algn="l" defTabSz="2926080" rtl="0" eaLnBrk="1" latinLnBrk="0" hangingPunct="1">
        <a:defRPr sz="5734" kern="1200">
          <a:solidFill>
            <a:schemeClr val="tx1"/>
          </a:solidFill>
          <a:latin typeface="+mn-lt"/>
          <a:ea typeface="+mn-ea"/>
          <a:cs typeface="+mn-cs"/>
        </a:defRPr>
      </a:lvl8pPr>
      <a:lvl9pPr marL="11704321" algn="l" defTabSz="2926080" rtl="0" eaLnBrk="1" latinLnBrk="0" hangingPunct="1">
        <a:defRPr sz="57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p:txBody>
          <a:bodyPr/>
          <a:lstStyle/>
          <a:p>
            <a:endParaRPr lang="en-US"/>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p:txBody>
          <a:bodyPr/>
          <a:lstStyle/>
          <a:p>
            <a:endParaRPr lang="en-US"/>
          </a:p>
        </p:txBody>
      </p:sp>
      <p:sp>
        <p:nvSpPr>
          <p:cNvPr id="89" name="Text Placeholder 88">
            <a:extLst>
              <a:ext uri="{FF2B5EF4-FFF2-40B4-BE49-F238E27FC236}">
                <a16:creationId xmlns:a16="http://schemas.microsoft.com/office/drawing/2014/main" id="{52482D9A-DD3A-3E4D-B5A8-692345FB258E}"/>
              </a:ext>
            </a:extLst>
          </p:cNvPr>
          <p:cNvSpPr>
            <a:spLocks noGrp="1"/>
          </p:cNvSpPr>
          <p:nvPr>
            <p:ph type="body" sz="quarter" idx="20"/>
          </p:nvPr>
        </p:nvSpPr>
        <p:spPr/>
        <p:txBody>
          <a:bodyPr/>
          <a:lstStyle/>
          <a:p>
            <a:endParaRPr lang="en-US"/>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p:txBody>
          <a:bodyPr/>
          <a:lstStyle/>
          <a:p>
            <a:endParaRPr lang="en-US"/>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p:txBody>
          <a:bodyPr/>
          <a:lstStyle/>
          <a:p>
            <a:endParaRPr lang="en-US"/>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p:txBody>
          <a:bodyPr/>
          <a:lstStyle/>
          <a:p>
            <a:endParaRPr lang="en-US"/>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p:txBody>
          <a:bodyPr/>
          <a:lstStyle/>
          <a:p>
            <a:endParaRPr lang="en-US"/>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p:txBody>
          <a:bodyPr/>
          <a:lstStyle/>
          <a:p>
            <a:endParaRPr lang="en-US"/>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p:txBody>
          <a:bodyPr/>
          <a:lstStyle/>
          <a:p>
            <a:endParaRPr lang="en-US"/>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p:txBody>
          <a:bodyPr/>
          <a:lstStyle/>
          <a:p>
            <a:endParaRPr lang="en-US"/>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p:txBody>
          <a:bodyPr/>
          <a:lstStyle/>
          <a:p>
            <a:endParaRPr lang="en-US"/>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p:txBody>
          <a:bodyPr/>
          <a:lstStyle/>
          <a:p>
            <a:endParaRPr lang="en-US"/>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p:txBody>
          <a:bodyPr/>
          <a:lstStyle/>
          <a:p>
            <a:endParaRPr lang="en-US"/>
          </a:p>
        </p:txBody>
      </p:sp>
      <p:sp>
        <p:nvSpPr>
          <p:cNvPr id="100" name="Text Placeholder 99">
            <a:extLst>
              <a:ext uri="{FF2B5EF4-FFF2-40B4-BE49-F238E27FC236}">
                <a16:creationId xmlns:a16="http://schemas.microsoft.com/office/drawing/2014/main" id="{E1D63EAF-47F9-774B-9E42-7734CFFDC91E}"/>
              </a:ext>
            </a:extLst>
          </p:cNvPr>
          <p:cNvSpPr>
            <a:spLocks noGrp="1"/>
          </p:cNvSpPr>
          <p:nvPr>
            <p:ph type="body" sz="quarter" idx="96"/>
          </p:nvPr>
        </p:nvSpPr>
        <p:spPr/>
        <p:txBody>
          <a:bodyPr/>
          <a:lstStyle/>
          <a:p>
            <a:endParaRPr lang="en-US"/>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p:txBody>
          <a:bodyPr/>
          <a:lstStyle/>
          <a:p>
            <a:endParaRPr lang="en-US"/>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fontScale="92500" lnSpcReduction="10000"/>
          </a:bodyPr>
          <a:lstStyle/>
          <a:p>
            <a:endParaRPr lang="en-US"/>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p:txBody>
          <a:bodyPr>
            <a:normAutofit fontScale="92500" lnSpcReduction="10000"/>
          </a:bodyPr>
          <a:lstStyle/>
          <a:p>
            <a:endParaRPr lang="en-US"/>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813</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Lisa K. Harris</cp:lastModifiedBy>
  <cp:revision>64</cp:revision>
  <dcterms:created xsi:type="dcterms:W3CDTF">2012-02-03T19:11:35Z</dcterms:created>
  <dcterms:modified xsi:type="dcterms:W3CDTF">2022-12-09T22:01:08Z</dcterms:modified>
  <cp:category>Research poster templates</cp:category>
</cp:coreProperties>
</file>