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3"/>
  </p:handoutMasterIdLst>
  <p:sldIdLst>
    <p:sldId id="258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9" autoAdjust="0"/>
    <p:restoredTop sz="94708" autoAdjust="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4" d="100"/>
          <a:sy n="74" d="100"/>
        </p:scale>
        <p:origin x="-2256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9706F573-C55E-4F03-8366-6A1AD386E90E}" type="datetimeFigureOut">
              <a:rPr lang="en-US"/>
              <a:pPr>
                <a:defRPr/>
              </a:pPr>
              <a:t>11/16/2011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DFD9492-193B-4332-92FA-8F0C294C17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B6EE4-12A8-44A4-B654-F9A41EF05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D1767-27DD-486B-857B-E8E3AA24BC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4A4E0-B577-4BCC-9E3F-C6F8F8A721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668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668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0B052-0586-4B79-8BF3-C3488CF4BC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8F6A6-5229-4561-9250-CD36108FBF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C1C668-80E9-4855-A505-6EB33D6BC7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B8A03-06B8-42F8-8170-6FAA545EFE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AC086-4D84-4C95-AE5C-54397B94D0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3B3FA-9968-4DD9-8C13-A27CDA9CD8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19830-3272-4D7A-81BC-4960CC2C6A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C0214-BCED-4309-85C9-F1C8AF4994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5FFD9-4A99-4B23-BEAB-C235A8C78A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45720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AB18D01-D85E-4652-8FA5-37F18C1A9A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7" descr="secondary_web_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57200" y="457200"/>
            <a:ext cx="7413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o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nox slide template">
  <a:themeElements>
    <a:clrScheme name="Knox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nox presentation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nox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nox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nox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nox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nox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nox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nox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nox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nox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nox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nox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nox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Knox slide template</Template>
  <TotalTime>88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Wingdings</vt:lpstr>
      <vt:lpstr>Calibri</vt:lpstr>
      <vt:lpstr>Knox slide template</vt:lpstr>
      <vt:lpstr>Slide 1</vt:lpstr>
    </vt:vector>
  </TitlesOfParts>
  <Company>Knox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Knox Logo Template</dc:title>
  <dc:creator>Public Relations</dc:creator>
  <cp:lastModifiedBy>Karire Heartlein</cp:lastModifiedBy>
  <cp:revision>10</cp:revision>
  <dcterms:created xsi:type="dcterms:W3CDTF">2010-11-05T15:43:30Z</dcterms:created>
  <dcterms:modified xsi:type="dcterms:W3CDTF">2011-11-16T21:58:44Z</dcterms:modified>
</cp:coreProperties>
</file>