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49" autoAdjust="0"/>
    <p:restoredTop sz="94660"/>
  </p:normalViewPr>
  <p:slideViewPr>
    <p:cSldViewPr>
      <p:cViewPr varScale="1">
        <p:scale>
          <a:sx n="68" d="100"/>
          <a:sy n="68" d="100"/>
        </p:scale>
        <p:origin x="-15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32DC8E-8FA9-4752-8BB8-6A788ABF058F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DB983A-C188-4DC2-BAB3-CB930F2AF1A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DB983A-C188-4DC2-BAB3-CB930F2AF1A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DB983A-C188-4DC2-BAB3-CB930F2AF1A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886FC17-A5CD-40FB-A5FF-C25D60AA0596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90B0254-0654-423F-957B-D0AF1E0ACC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86FC17-A5CD-40FB-A5FF-C25D60AA0596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0B0254-0654-423F-957B-D0AF1E0ACC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86FC17-A5CD-40FB-A5FF-C25D60AA0596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0B0254-0654-423F-957B-D0AF1E0ACC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0B0254-0654-423F-957B-D0AF1E0ACC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pic>
        <p:nvPicPr>
          <p:cNvPr id="8" name="Picture 7" descr="KNOXhoriz-transparent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858000" y="6212152"/>
            <a:ext cx="1905000" cy="49940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86FC17-A5CD-40FB-A5FF-C25D60AA0596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0B0254-0654-423F-957B-D0AF1E0ACC9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86FC17-A5CD-40FB-A5FF-C25D60AA0596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0B0254-0654-423F-957B-D0AF1E0ACC9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86FC17-A5CD-40FB-A5FF-C25D60AA0596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0B0254-0654-423F-957B-D0AF1E0ACC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86FC17-A5CD-40FB-A5FF-C25D60AA0596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0B0254-0654-423F-957B-D0AF1E0ACC9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86FC17-A5CD-40FB-A5FF-C25D60AA0596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0B0254-0654-423F-957B-D0AF1E0ACC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886FC17-A5CD-40FB-A5FF-C25D60AA0596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0B0254-0654-423F-957B-D0AF1E0ACC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886FC17-A5CD-40FB-A5FF-C25D60AA0596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90B0254-0654-423F-957B-D0AF1E0ACC9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886FC17-A5CD-40FB-A5FF-C25D60AA0596}" type="datetimeFigureOut">
              <a:rPr lang="en-US" smtClean="0"/>
              <a:pPr/>
              <a:t>11/14/2011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90B0254-0654-423F-957B-D0AF1E0ACC9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56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1600200" y="2514600"/>
            <a:ext cx="7086600" cy="1829761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72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Franklin Gothic Demi" pitchFamily="34" charset="0"/>
              </a:rPr>
              <a:t>Enter Title Here</a:t>
            </a:r>
            <a:endParaRPr lang="en-US" sz="72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Franklin Gothic Demi" pitchFamily="34" charset="0"/>
            </a:endParaRPr>
          </a:p>
        </p:txBody>
      </p:sp>
      <p:pic>
        <p:nvPicPr>
          <p:cNvPr id="3" name="Picture 2" descr="KNOXhoriz-transparent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05200" y="5943600"/>
            <a:ext cx="2590799" cy="67918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lumMod val="20000"/>
                <a:lumOff val="80000"/>
              </a:schemeClr>
            </a:gs>
            <a:gs pos="40000">
              <a:schemeClr val="bg1">
                <a:tint val="65000"/>
                <a:satMod val="300000"/>
              </a:schemeClr>
            </a:gs>
            <a:gs pos="100000">
              <a:schemeClr val="bg1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ustom 5">
      <a:dk1>
        <a:srgbClr val="000000"/>
      </a:dk1>
      <a:lt1>
        <a:srgbClr val="E5DEDB"/>
      </a:lt1>
      <a:dk2>
        <a:srgbClr val="542378"/>
      </a:dk2>
      <a:lt2>
        <a:srgbClr val="C7A2E3"/>
      </a:lt2>
      <a:accent1>
        <a:srgbClr val="7030A0"/>
      </a:accent1>
      <a:accent2>
        <a:srgbClr val="000000"/>
      </a:accent2>
      <a:accent3>
        <a:srgbClr val="D0AF72"/>
      </a:accent3>
      <a:accent4>
        <a:srgbClr val="E3D0F1"/>
      </a:accent4>
      <a:accent5>
        <a:srgbClr val="AB73D5"/>
      </a:accent5>
      <a:accent6>
        <a:srgbClr val="FCDEB2"/>
      </a:accent6>
      <a:hlink>
        <a:srgbClr val="595959"/>
      </a:hlink>
      <a:folHlink>
        <a:srgbClr val="FACC8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501</TotalTime>
  <Words>5</Words>
  <Application>Microsoft Office PowerPoint</Application>
  <PresentationFormat>On-screen Show (4:3)</PresentationFormat>
  <Paragraphs>3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Concourse</vt:lpstr>
      <vt:lpstr>Enter Title Here</vt:lpstr>
      <vt:lpstr>Slide 2</vt:lpstr>
    </vt:vector>
  </TitlesOfParts>
  <Company>Knox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Knox College Template A</dc:title>
  <dc:creator>Public Relations</dc:creator>
  <cp:lastModifiedBy>Karire Heartlein</cp:lastModifiedBy>
  <cp:revision>32</cp:revision>
  <dcterms:created xsi:type="dcterms:W3CDTF">2011-04-08T14:23:13Z</dcterms:created>
  <dcterms:modified xsi:type="dcterms:W3CDTF">2011-11-15T02:51:48Z</dcterms:modified>
</cp:coreProperties>
</file>